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3.xml" ContentType="application/vnd.openxmlformats-officedocument.theme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4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5.xml" ContentType="application/vnd.openxmlformats-officedocument.theme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6.xml" ContentType="application/vnd.openxmlformats-officedocument.theme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7.xml" ContentType="application/vnd.openxmlformats-officedocument.theme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8.xml" ContentType="application/vnd.openxmlformats-officedocument.theme+xml"/>
  <Override PartName="/ppt/theme/theme9.xml" ContentType="application/vnd.openxmlformats-officedocument.theme+xml"/>
  <Override PartName="/ppt/theme/theme10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65" r:id="rId1"/>
    <p:sldMasterId id="2147483769" r:id="rId2"/>
    <p:sldMasterId id="2147483658" r:id="rId3"/>
    <p:sldMasterId id="2147483759" r:id="rId4"/>
    <p:sldMasterId id="2147483762" r:id="rId5"/>
    <p:sldMasterId id="2147483661" r:id="rId6"/>
    <p:sldMasterId id="2147483662" r:id="rId7"/>
    <p:sldMasterId id="2147483743" r:id="rId8"/>
  </p:sldMasterIdLst>
  <p:notesMasterIdLst>
    <p:notesMasterId r:id="rId18"/>
  </p:notesMasterIdLst>
  <p:handoutMasterIdLst>
    <p:handoutMasterId r:id="rId19"/>
  </p:handoutMasterIdLst>
  <p:sldIdLst>
    <p:sldId id="256" r:id="rId9"/>
    <p:sldId id="257" r:id="rId10"/>
    <p:sldId id="272" r:id="rId11"/>
    <p:sldId id="273" r:id="rId12"/>
    <p:sldId id="274" r:id="rId13"/>
    <p:sldId id="275" r:id="rId14"/>
    <p:sldId id="276" r:id="rId15"/>
    <p:sldId id="277" r:id="rId16"/>
    <p:sldId id="271" r:id="rId17"/>
  </p:sldIdLst>
  <p:sldSz cx="9144000" cy="6858000" type="screen4x3"/>
  <p:notesSz cx="7099300" cy="10234613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1700" kern="1200">
        <a:solidFill>
          <a:schemeClr val="bg1"/>
        </a:solidFill>
        <a:latin typeface="Arial Narrow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700" kern="1200">
        <a:solidFill>
          <a:schemeClr val="bg1"/>
        </a:solidFill>
        <a:latin typeface="Arial Narrow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700" kern="1200">
        <a:solidFill>
          <a:schemeClr val="bg1"/>
        </a:solidFill>
        <a:latin typeface="Arial Narrow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700" kern="1200">
        <a:solidFill>
          <a:schemeClr val="bg1"/>
        </a:solidFill>
        <a:latin typeface="Arial Narrow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700" kern="1200">
        <a:solidFill>
          <a:schemeClr val="bg1"/>
        </a:solidFill>
        <a:latin typeface="Arial Narrow" pitchFamily="34" charset="0"/>
        <a:ea typeface="+mn-ea"/>
        <a:cs typeface="+mn-cs"/>
      </a:defRPr>
    </a:lvl5pPr>
    <a:lvl6pPr marL="2286000" algn="l" defTabSz="914400" rtl="0" eaLnBrk="1" latinLnBrk="0" hangingPunct="1">
      <a:defRPr sz="1700" kern="1200">
        <a:solidFill>
          <a:schemeClr val="bg1"/>
        </a:solidFill>
        <a:latin typeface="Arial Narrow" pitchFamily="34" charset="0"/>
        <a:ea typeface="+mn-ea"/>
        <a:cs typeface="+mn-cs"/>
      </a:defRPr>
    </a:lvl6pPr>
    <a:lvl7pPr marL="2743200" algn="l" defTabSz="914400" rtl="0" eaLnBrk="1" latinLnBrk="0" hangingPunct="1">
      <a:defRPr sz="1700" kern="1200">
        <a:solidFill>
          <a:schemeClr val="bg1"/>
        </a:solidFill>
        <a:latin typeface="Arial Narrow" pitchFamily="34" charset="0"/>
        <a:ea typeface="+mn-ea"/>
        <a:cs typeface="+mn-cs"/>
      </a:defRPr>
    </a:lvl7pPr>
    <a:lvl8pPr marL="3200400" algn="l" defTabSz="914400" rtl="0" eaLnBrk="1" latinLnBrk="0" hangingPunct="1">
      <a:defRPr sz="1700" kern="1200">
        <a:solidFill>
          <a:schemeClr val="bg1"/>
        </a:solidFill>
        <a:latin typeface="Arial Narrow" pitchFamily="34" charset="0"/>
        <a:ea typeface="+mn-ea"/>
        <a:cs typeface="+mn-cs"/>
      </a:defRPr>
    </a:lvl8pPr>
    <a:lvl9pPr marL="3657600" algn="l" defTabSz="914400" rtl="0" eaLnBrk="1" latinLnBrk="0" hangingPunct="1">
      <a:defRPr sz="1700" kern="1200">
        <a:solidFill>
          <a:schemeClr val="bg1"/>
        </a:solidFill>
        <a:latin typeface="Arial Narrow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93">
          <p15:clr>
            <a:srgbClr val="A4A3A4"/>
          </p15:clr>
        </p15:guide>
        <p15:guide id="2" orient="horz" pos="3884">
          <p15:clr>
            <a:srgbClr val="A4A3A4"/>
          </p15:clr>
        </p15:guide>
        <p15:guide id="3" orient="horz" pos="825">
          <p15:clr>
            <a:srgbClr val="A4A3A4"/>
          </p15:clr>
        </p15:guide>
        <p15:guide id="4" orient="horz" pos="591">
          <p15:clr>
            <a:srgbClr val="A4A3A4"/>
          </p15:clr>
        </p15:guide>
        <p15:guide id="5" orient="horz" pos="1752">
          <p15:clr>
            <a:srgbClr val="A4A3A4"/>
          </p15:clr>
        </p15:guide>
        <p15:guide id="6" orient="horz" pos="2818">
          <p15:clr>
            <a:srgbClr val="A4A3A4"/>
          </p15:clr>
        </p15:guide>
        <p15:guide id="7" orient="horz" pos="2959">
          <p15:clr>
            <a:srgbClr val="A4A3A4"/>
          </p15:clr>
        </p15:guide>
        <p15:guide id="8" orient="horz" pos="1612">
          <p15:clr>
            <a:srgbClr val="A4A3A4"/>
          </p15:clr>
        </p15:guide>
        <p15:guide id="9" pos="141">
          <p15:clr>
            <a:srgbClr val="A4A3A4"/>
          </p15:clr>
        </p15:guide>
        <p15:guide id="10" pos="3747">
          <p15:clr>
            <a:srgbClr val="A4A3A4"/>
          </p15:clr>
        </p15:guide>
        <p15:guide id="11" pos="5620">
          <p15:clr>
            <a:srgbClr val="A4A3A4"/>
          </p15:clr>
        </p15:guide>
        <p15:guide id="12" pos="1873">
          <p15:clr>
            <a:srgbClr val="A4A3A4"/>
          </p15:clr>
        </p15:guide>
        <p15:guide id="13" pos="2014">
          <p15:clr>
            <a:srgbClr val="A4A3A4"/>
          </p15:clr>
        </p15:guide>
        <p15:guide id="14" pos="3885">
          <p15:clr>
            <a:srgbClr val="A4A3A4"/>
          </p15:clr>
        </p15:guide>
        <p15:guide id="15" pos="1180">
          <p15:clr>
            <a:srgbClr val="A4A3A4"/>
          </p15:clr>
        </p15:guide>
        <p15:guide id="16" pos="89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CC"/>
    <a:srgbClr val="0079C2"/>
    <a:srgbClr val="003366"/>
    <a:srgbClr val="0066FF"/>
    <a:srgbClr val="0033CC"/>
    <a:srgbClr val="0000FF"/>
    <a:srgbClr val="3366FF"/>
    <a:srgbClr val="0099FF"/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779" autoAdjust="0"/>
    <p:restoredTop sz="94660"/>
  </p:normalViewPr>
  <p:slideViewPr>
    <p:cSldViewPr snapToGrid="0" showGuides="1">
      <p:cViewPr varScale="1">
        <p:scale>
          <a:sx n="86" d="100"/>
          <a:sy n="86" d="100"/>
        </p:scale>
        <p:origin x="2028" y="56"/>
      </p:cViewPr>
      <p:guideLst>
        <p:guide orient="horz" pos="1893"/>
        <p:guide orient="horz" pos="3884"/>
        <p:guide orient="horz" pos="825"/>
        <p:guide orient="horz" pos="591"/>
        <p:guide orient="horz" pos="1752"/>
        <p:guide orient="horz" pos="2818"/>
        <p:guide orient="horz" pos="2959"/>
        <p:guide orient="horz" pos="1612"/>
        <p:guide pos="141"/>
        <p:guide pos="3747"/>
        <p:guide pos="5620"/>
        <p:guide pos="1873"/>
        <p:guide pos="2014"/>
        <p:guide pos="3885"/>
        <p:guide pos="1180"/>
        <p:guide pos="89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howGuides="1">
      <p:cViewPr varScale="1">
        <p:scale>
          <a:sx n="73" d="100"/>
          <a:sy n="73" d="100"/>
        </p:scale>
        <p:origin x="-3318" y="-108"/>
      </p:cViewPr>
      <p:guideLst>
        <p:guide orient="horz" pos="3224"/>
        <p:guide pos="2236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5.xml"/><Relationship Id="rId1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4.xml"/><Relationship Id="rId17" Type="http://schemas.openxmlformats.org/officeDocument/2006/relationships/slide" Target="slides/slide9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8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3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7.xml"/><Relationship Id="rId23" Type="http://schemas.openxmlformats.org/officeDocument/2006/relationships/tableStyles" Target="tableStyles.xml"/><Relationship Id="rId10" Type="http://schemas.openxmlformats.org/officeDocument/2006/relationships/slide" Target="slides/slide2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1.xml"/><Relationship Id="rId14" Type="http://schemas.openxmlformats.org/officeDocument/2006/relationships/slide" Target="slides/slide6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0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889" tIns="46945" rIns="93889" bIns="46945" numCol="1" anchor="t" anchorCtr="0" compatLnSpc="1">
            <a:prstTxWarp prst="textNoShape">
              <a:avLst/>
            </a:prstTxWarp>
          </a:bodyPr>
          <a:lstStyle>
            <a:lvl1pPr defTabSz="936625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1402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138" y="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889" tIns="46945" rIns="93889" bIns="46945" numCol="1" anchor="t" anchorCtr="0" compatLnSpc="1">
            <a:prstTxWarp prst="textNoShape">
              <a:avLst/>
            </a:prstTxWarp>
          </a:bodyPr>
          <a:lstStyle>
            <a:lvl1pPr algn="r" defTabSz="936625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1402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0263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889" tIns="46945" rIns="93889" bIns="46945" numCol="1" anchor="b" anchorCtr="0" compatLnSpc="1">
            <a:prstTxWarp prst="textNoShape">
              <a:avLst/>
            </a:prstTxWarp>
          </a:bodyPr>
          <a:lstStyle>
            <a:lvl1pPr defTabSz="936625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1402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138" y="9720263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889" tIns="46945" rIns="93889" bIns="46945" numCol="1" anchor="b" anchorCtr="0" compatLnSpc="1">
            <a:prstTxWarp prst="textNoShape">
              <a:avLst/>
            </a:prstTxWarp>
          </a:bodyPr>
          <a:lstStyle>
            <a:lvl1pPr algn="r" defTabSz="936625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fld id="{EF9B2FAC-2503-48F8-B071-04E7FA1ED430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69972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25" tIns="49513" rIns="99025" bIns="49513" numCol="1" anchor="t" anchorCtr="0" compatLnSpc="1">
            <a:prstTxWarp prst="textNoShape">
              <a:avLst/>
            </a:prstTxWarp>
          </a:bodyPr>
          <a:lstStyle>
            <a:lvl1pPr defTabSz="990600">
              <a:defRPr sz="130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25" tIns="49513" rIns="99025" bIns="49513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11200" y="4862513"/>
            <a:ext cx="5676900" cy="4605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25" tIns="49513" rIns="99025" bIns="495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0263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25" tIns="49513" rIns="99025" bIns="49513" numCol="1" anchor="b" anchorCtr="0" compatLnSpc="1">
            <a:prstTxWarp prst="textNoShape">
              <a:avLst/>
            </a:prstTxWarp>
          </a:bodyPr>
          <a:lstStyle>
            <a:lvl1pPr defTabSz="990600">
              <a:defRPr sz="130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0263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25" tIns="49513" rIns="99025" bIns="49513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solidFill>
                  <a:schemeClr val="tx1"/>
                </a:solidFill>
                <a:latin typeface="Arial" charset="0"/>
              </a:defRPr>
            </a:lvl1pPr>
          </a:lstStyle>
          <a:p>
            <a:fld id="{A7F4F542-0CF8-4D46-9C15-E25CCB08C5CA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441885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73251" y="0"/>
            <a:ext cx="7048500" cy="1009650"/>
          </a:xfrm>
        </p:spPr>
        <p:txBody>
          <a:bodyPr/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5" name="Текст 11"/>
          <p:cNvSpPr>
            <a:spLocks noGrp="1"/>
          </p:cNvSpPr>
          <p:nvPr>
            <p:ph type="body" sz="quarter" idx="10" hasCustomPrompt="1"/>
          </p:nvPr>
        </p:nvSpPr>
        <p:spPr>
          <a:xfrm>
            <a:off x="1873251" y="6477893"/>
            <a:ext cx="70485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kern="1200" baseline="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lang="ru-RU" sz="2000" kern="1200" dirty="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ru-RU" dirty="0"/>
              <a:t>НАЗВАНИЕ ПРЕЗЕНТАЦИИ</a:t>
            </a:r>
          </a:p>
        </p:txBody>
      </p:sp>
      <p:sp>
        <p:nvSpPr>
          <p:cNvPr id="6" name="Содержимое 2"/>
          <p:cNvSpPr>
            <a:spLocks noGrp="1"/>
          </p:cNvSpPr>
          <p:nvPr>
            <p:ph idx="1"/>
          </p:nvPr>
        </p:nvSpPr>
        <p:spPr>
          <a:xfrm>
            <a:off x="223838" y="1222373"/>
            <a:ext cx="8707437" cy="494347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8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2080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1" kern="120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fld id="{8E730068-F805-43B7-8A8E-3E2DB17E4B4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73251" y="0"/>
            <a:ext cx="7048500" cy="1009650"/>
          </a:xfrm>
          <a:prstGeom prst="rect">
            <a:avLst/>
          </a:prstGeom>
        </p:spPr>
        <p:txBody>
          <a:bodyPr/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5" name="Текст 11"/>
          <p:cNvSpPr>
            <a:spLocks noGrp="1"/>
          </p:cNvSpPr>
          <p:nvPr>
            <p:ph type="body" sz="quarter" idx="10" hasCustomPrompt="1"/>
          </p:nvPr>
        </p:nvSpPr>
        <p:spPr>
          <a:xfrm>
            <a:off x="1873251" y="6477893"/>
            <a:ext cx="70485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kern="1200" baseline="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lang="ru-RU" sz="2000" kern="1200" dirty="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ru-RU" dirty="0"/>
              <a:t>НАЗВАНИЕ ПРЕЗЕНТАЦИИ</a:t>
            </a:r>
          </a:p>
        </p:txBody>
      </p:sp>
      <p:sp>
        <p:nvSpPr>
          <p:cNvPr id="7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2080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1" kern="120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fld id="{8E730068-F805-43B7-8A8E-3E2DB17E4B4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73251" y="0"/>
            <a:ext cx="7048500" cy="1009650"/>
          </a:xfrm>
          <a:prstGeom prst="rect">
            <a:avLst/>
          </a:prstGeom>
        </p:spPr>
        <p:txBody>
          <a:bodyPr/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3838" y="1216660"/>
            <a:ext cx="8697912" cy="1342390"/>
          </a:xfrm>
        </p:spPr>
        <p:txBody>
          <a:bodyPr/>
          <a:lstStyle/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8" name="Текст 11"/>
          <p:cNvSpPr>
            <a:spLocks noGrp="1"/>
          </p:cNvSpPr>
          <p:nvPr>
            <p:ph type="body" sz="quarter" idx="10" hasCustomPrompt="1"/>
          </p:nvPr>
        </p:nvSpPr>
        <p:spPr>
          <a:xfrm>
            <a:off x="1873251" y="6477893"/>
            <a:ext cx="70485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kern="1200" baseline="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lang="ru-RU" sz="2000" kern="1200" dirty="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ru-RU" dirty="0"/>
              <a:t>НАЗВАНИЕ ПРЕЗЕНТАЦИИ</a:t>
            </a:r>
          </a:p>
        </p:txBody>
      </p:sp>
      <p:sp>
        <p:nvSpPr>
          <p:cNvPr id="9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2080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1" kern="120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fld id="{8E730068-F805-43B7-8A8E-3E2DB17E4B4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73251" y="0"/>
            <a:ext cx="7048500" cy="1009650"/>
          </a:xfrm>
          <a:prstGeom prst="rect">
            <a:avLst/>
          </a:prstGeom>
        </p:spPr>
        <p:txBody>
          <a:bodyPr/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3838" y="1216660"/>
            <a:ext cx="8697912" cy="1342390"/>
          </a:xfrm>
        </p:spPr>
        <p:txBody>
          <a:bodyPr/>
          <a:lstStyle/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6" name="Содержимое 2"/>
          <p:cNvSpPr>
            <a:spLocks noGrp="1"/>
          </p:cNvSpPr>
          <p:nvPr>
            <p:ph idx="12"/>
          </p:nvPr>
        </p:nvSpPr>
        <p:spPr>
          <a:xfrm>
            <a:off x="1873251" y="2917514"/>
            <a:ext cx="7048500" cy="324833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8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2080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1" kern="120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fld id="{8E730068-F805-43B7-8A8E-3E2DB17E4B45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9" name="Текст 11"/>
          <p:cNvSpPr>
            <a:spLocks noGrp="1"/>
          </p:cNvSpPr>
          <p:nvPr>
            <p:ph type="body" sz="quarter" idx="10" hasCustomPrompt="1"/>
          </p:nvPr>
        </p:nvSpPr>
        <p:spPr>
          <a:xfrm>
            <a:off x="1873251" y="6477893"/>
            <a:ext cx="70485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kern="1200" baseline="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lang="ru-RU" sz="2000" kern="1200" dirty="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ru-RU" dirty="0"/>
              <a:t>НАЗВАНИЕ ПРЕЗЕНТАЦИИ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73251" y="0"/>
            <a:ext cx="7048500" cy="1009650"/>
          </a:xfrm>
          <a:prstGeom prst="rect">
            <a:avLst/>
          </a:prstGeom>
        </p:spPr>
        <p:txBody>
          <a:bodyPr/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3838" y="1216660"/>
            <a:ext cx="8697912" cy="1342390"/>
          </a:xfrm>
        </p:spPr>
        <p:txBody>
          <a:bodyPr/>
          <a:lstStyle/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7" name="Текст 11"/>
          <p:cNvSpPr>
            <a:spLocks noGrp="1"/>
          </p:cNvSpPr>
          <p:nvPr>
            <p:ph type="body" sz="quarter" idx="10" hasCustomPrompt="1"/>
          </p:nvPr>
        </p:nvSpPr>
        <p:spPr>
          <a:xfrm>
            <a:off x="1873251" y="6477893"/>
            <a:ext cx="70485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kern="1200" baseline="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lang="ru-RU" sz="2000" kern="1200" dirty="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ru-RU" dirty="0"/>
              <a:t>НАЗВАНИЕ ПРЕЗЕНТАЦИИ</a:t>
            </a:r>
          </a:p>
        </p:txBody>
      </p:sp>
      <p:sp>
        <p:nvSpPr>
          <p:cNvPr id="8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2080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1" kern="120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fld id="{8E730068-F805-43B7-8A8E-3E2DB17E4B4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73251" y="0"/>
            <a:ext cx="7048500" cy="1009650"/>
          </a:xfrm>
          <a:prstGeom prst="rect">
            <a:avLst/>
          </a:prstGeom>
        </p:spPr>
        <p:txBody>
          <a:bodyPr/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3838" y="1216660"/>
            <a:ext cx="8697912" cy="1342390"/>
          </a:xfrm>
        </p:spPr>
        <p:txBody>
          <a:bodyPr/>
          <a:lstStyle/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6" name="Содержимое 2"/>
          <p:cNvSpPr>
            <a:spLocks noGrp="1"/>
          </p:cNvSpPr>
          <p:nvPr>
            <p:ph idx="12"/>
          </p:nvPr>
        </p:nvSpPr>
        <p:spPr>
          <a:xfrm>
            <a:off x="223838" y="2916044"/>
            <a:ext cx="8697912" cy="3249806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8" name="Текст 11"/>
          <p:cNvSpPr>
            <a:spLocks noGrp="1"/>
          </p:cNvSpPr>
          <p:nvPr>
            <p:ph type="body" sz="quarter" idx="10" hasCustomPrompt="1"/>
          </p:nvPr>
        </p:nvSpPr>
        <p:spPr>
          <a:xfrm>
            <a:off x="1873251" y="6477893"/>
            <a:ext cx="70485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kern="1200" baseline="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lang="ru-RU" sz="2000" kern="1200" dirty="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ru-RU" dirty="0"/>
              <a:t>НАЗВАНИЕ ПРЕЗЕНТАЦИИ</a:t>
            </a:r>
          </a:p>
        </p:txBody>
      </p:sp>
      <p:sp>
        <p:nvSpPr>
          <p:cNvPr id="9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2080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1" kern="120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fld id="{8E730068-F805-43B7-8A8E-3E2DB17E4B4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73251" y="0"/>
            <a:ext cx="7048500" cy="1009650"/>
          </a:xfrm>
          <a:prstGeom prst="rect">
            <a:avLst/>
          </a:prstGeom>
        </p:spPr>
        <p:txBody>
          <a:bodyPr/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3838" y="1216660"/>
            <a:ext cx="8697912" cy="941924"/>
          </a:xfrm>
        </p:spPr>
        <p:txBody>
          <a:bodyPr/>
          <a:lstStyle>
            <a:lvl1pPr>
              <a:defRPr b="0"/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0" name="Текст 11"/>
          <p:cNvSpPr>
            <a:spLocks noGrp="1"/>
          </p:cNvSpPr>
          <p:nvPr>
            <p:ph type="body" sz="quarter" idx="10" hasCustomPrompt="1"/>
          </p:nvPr>
        </p:nvSpPr>
        <p:spPr>
          <a:xfrm>
            <a:off x="1873251" y="6491698"/>
            <a:ext cx="70485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kern="1200" baseline="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lang="ru-RU" sz="2000" kern="1200" dirty="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ru-RU" dirty="0"/>
              <a:t>НАЗВАНИЕ ПРЕЗЕНТАЦИИ</a:t>
            </a:r>
          </a:p>
        </p:txBody>
      </p:sp>
      <p:sp>
        <p:nvSpPr>
          <p:cNvPr id="6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2080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1" kern="120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fld id="{8E730068-F805-43B7-8A8E-3E2DB17E4B4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73251" y="0"/>
            <a:ext cx="7048500" cy="1009650"/>
          </a:xfrm>
          <a:prstGeom prst="rect">
            <a:avLst/>
          </a:prstGeom>
        </p:spPr>
        <p:txBody>
          <a:bodyPr/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3838" y="1216660"/>
            <a:ext cx="8697912" cy="941924"/>
          </a:xfrm>
        </p:spPr>
        <p:txBody>
          <a:bodyPr/>
          <a:lstStyle/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6" name="Содержимое 2"/>
          <p:cNvSpPr>
            <a:spLocks noGrp="1"/>
          </p:cNvSpPr>
          <p:nvPr>
            <p:ph idx="12"/>
          </p:nvPr>
        </p:nvSpPr>
        <p:spPr>
          <a:xfrm>
            <a:off x="223838" y="2300400"/>
            <a:ext cx="8697912" cy="386545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1" name="Текст 11"/>
          <p:cNvSpPr>
            <a:spLocks noGrp="1"/>
          </p:cNvSpPr>
          <p:nvPr>
            <p:ph type="body" sz="quarter" idx="10" hasCustomPrompt="1"/>
          </p:nvPr>
        </p:nvSpPr>
        <p:spPr>
          <a:xfrm>
            <a:off x="1873251" y="6491698"/>
            <a:ext cx="70485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kern="1200" baseline="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lang="ru-RU" sz="2000" kern="1200" dirty="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ru-RU" dirty="0"/>
              <a:t>НАЗВАНИЕ ПРЕЗЕНТАЦИИ</a:t>
            </a:r>
          </a:p>
        </p:txBody>
      </p:sp>
      <p:sp>
        <p:nvSpPr>
          <p:cNvPr id="8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2080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1" kern="120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fld id="{8E730068-F805-43B7-8A8E-3E2DB17E4B4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73251" y="0"/>
            <a:ext cx="7048500" cy="1009650"/>
          </a:xfrm>
          <a:prstGeom prst="rect">
            <a:avLst/>
          </a:prstGeom>
        </p:spPr>
        <p:txBody>
          <a:bodyPr/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3838" y="1216660"/>
            <a:ext cx="1189037" cy="4999037"/>
          </a:xfrm>
        </p:spPr>
        <p:txBody>
          <a:bodyPr/>
          <a:lstStyle>
            <a:lvl1pPr>
              <a:defRPr b="0"/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1" name="Текст 11"/>
          <p:cNvSpPr>
            <a:spLocks noGrp="1"/>
          </p:cNvSpPr>
          <p:nvPr>
            <p:ph type="body" sz="quarter" idx="10" hasCustomPrompt="1"/>
          </p:nvPr>
        </p:nvSpPr>
        <p:spPr>
          <a:xfrm>
            <a:off x="1873251" y="6491698"/>
            <a:ext cx="70485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kern="1200" baseline="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lang="ru-RU" sz="2000" kern="1200" dirty="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ru-RU" dirty="0"/>
              <a:t>НАЗВАНИЕ ПРЕЗЕНТАЦИИ</a:t>
            </a:r>
          </a:p>
        </p:txBody>
      </p:sp>
      <p:sp>
        <p:nvSpPr>
          <p:cNvPr id="6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2080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1" kern="120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fld id="{8E730068-F805-43B7-8A8E-3E2DB17E4B4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73250" y="0"/>
            <a:ext cx="7048500" cy="1009650"/>
          </a:xfrm>
          <a:prstGeom prst="rect">
            <a:avLst/>
          </a:prstGeom>
        </p:spPr>
        <p:txBody>
          <a:bodyPr/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3838" y="1216660"/>
            <a:ext cx="1189037" cy="4999037"/>
          </a:xfrm>
        </p:spPr>
        <p:txBody>
          <a:bodyPr/>
          <a:lstStyle/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6" name="Содержимое 2"/>
          <p:cNvSpPr>
            <a:spLocks noGrp="1"/>
          </p:cNvSpPr>
          <p:nvPr>
            <p:ph idx="12" hasCustomPrompt="1"/>
          </p:nvPr>
        </p:nvSpPr>
        <p:spPr>
          <a:xfrm>
            <a:off x="1873251" y="1216660"/>
            <a:ext cx="7048500" cy="4999037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/>
              <a:t>Образец </a:t>
            </a:r>
            <a:br>
              <a:rPr lang="ru-RU" dirty="0"/>
            </a:br>
            <a:r>
              <a:rPr lang="ru-RU" dirty="0"/>
              <a:t>текста</a:t>
            </a:r>
          </a:p>
        </p:txBody>
      </p:sp>
      <p:sp>
        <p:nvSpPr>
          <p:cNvPr id="8" name="Текст 11"/>
          <p:cNvSpPr>
            <a:spLocks noGrp="1"/>
          </p:cNvSpPr>
          <p:nvPr>
            <p:ph type="body" sz="quarter" idx="10" hasCustomPrompt="1"/>
          </p:nvPr>
        </p:nvSpPr>
        <p:spPr>
          <a:xfrm>
            <a:off x="1873251" y="6477893"/>
            <a:ext cx="70485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kern="1200" baseline="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lang="ru-RU" sz="2000" kern="1200" dirty="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ru-RU" dirty="0"/>
              <a:t>НАЗВАНИЕ ПРЕЗЕНТАЦИИ</a:t>
            </a:r>
          </a:p>
        </p:txBody>
      </p:sp>
      <p:sp>
        <p:nvSpPr>
          <p:cNvPr id="9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2080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1" kern="120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fld id="{8E730068-F805-43B7-8A8E-3E2DB17E4B4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73251" y="0"/>
            <a:ext cx="7048500" cy="1009650"/>
          </a:xfrm>
          <a:prstGeom prst="rect">
            <a:avLst/>
          </a:prstGeom>
        </p:spPr>
        <p:txBody>
          <a:bodyPr/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0" name="Текст 11"/>
          <p:cNvSpPr>
            <a:spLocks noGrp="1"/>
          </p:cNvSpPr>
          <p:nvPr>
            <p:ph type="body" sz="quarter" idx="10" hasCustomPrompt="1"/>
          </p:nvPr>
        </p:nvSpPr>
        <p:spPr>
          <a:xfrm>
            <a:off x="1873251" y="6477893"/>
            <a:ext cx="70485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kern="1200" baseline="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lang="ru-RU" sz="2000" kern="1200" dirty="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ru-RU" dirty="0"/>
              <a:t>НАЗВАНИЕ ПРЕЗЕНТАЦИИ</a:t>
            </a:r>
          </a:p>
        </p:txBody>
      </p:sp>
      <p:sp>
        <p:nvSpPr>
          <p:cNvPr id="11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2080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1" kern="120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fld id="{8E730068-F805-43B7-8A8E-3E2DB17E4B4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3839" y="1222373"/>
            <a:ext cx="2749550" cy="494347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7" name="Содержимое 2"/>
          <p:cNvSpPr>
            <a:spLocks noGrp="1"/>
          </p:cNvSpPr>
          <p:nvPr>
            <p:ph idx="12"/>
          </p:nvPr>
        </p:nvSpPr>
        <p:spPr>
          <a:xfrm>
            <a:off x="3197225" y="1222373"/>
            <a:ext cx="5724525" cy="494347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8" name="Текст 11"/>
          <p:cNvSpPr>
            <a:spLocks noGrp="1"/>
          </p:cNvSpPr>
          <p:nvPr>
            <p:ph type="body" sz="quarter" idx="10" hasCustomPrompt="1"/>
          </p:nvPr>
        </p:nvSpPr>
        <p:spPr>
          <a:xfrm>
            <a:off x="1873251" y="6477893"/>
            <a:ext cx="70485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kern="1200" baseline="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lang="ru-RU" sz="2000" kern="1200" dirty="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ru-RU" dirty="0"/>
              <a:t>НАЗВАНИЕ ПРЕЗЕНТАЦИИ</a:t>
            </a:r>
          </a:p>
        </p:txBody>
      </p:sp>
      <p:sp>
        <p:nvSpPr>
          <p:cNvPr id="9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2080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1" kern="120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fld id="{8E730068-F805-43B7-8A8E-3E2DB17E4B4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73251" y="0"/>
            <a:ext cx="7048500" cy="1009650"/>
          </a:xfrm>
          <a:prstGeom prst="rect">
            <a:avLst/>
          </a:prstGeom>
        </p:spPr>
        <p:txBody>
          <a:bodyPr/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6" name="Содержимое 2"/>
          <p:cNvSpPr>
            <a:spLocks noGrp="1"/>
          </p:cNvSpPr>
          <p:nvPr>
            <p:ph idx="12"/>
          </p:nvPr>
        </p:nvSpPr>
        <p:spPr>
          <a:xfrm>
            <a:off x="3417887" y="1216660"/>
            <a:ext cx="5503863" cy="489204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9" name="Текст 11"/>
          <p:cNvSpPr>
            <a:spLocks noGrp="1"/>
          </p:cNvSpPr>
          <p:nvPr>
            <p:ph type="body" sz="quarter" idx="10" hasCustomPrompt="1"/>
          </p:nvPr>
        </p:nvSpPr>
        <p:spPr>
          <a:xfrm>
            <a:off x="1873251" y="6477893"/>
            <a:ext cx="70485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kern="1200" baseline="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lang="ru-RU" sz="2000" kern="1200" dirty="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ru-RU" dirty="0"/>
              <a:t>НАЗВАНИЕ ПРЕЗЕНТАЦИИ</a:t>
            </a:r>
          </a:p>
        </p:txBody>
      </p:sp>
      <p:sp>
        <p:nvSpPr>
          <p:cNvPr id="10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2080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1" kern="120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fld id="{8E730068-F805-43B7-8A8E-3E2DB17E4B4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 hasCustomPrompt="1"/>
          </p:nvPr>
        </p:nvSpPr>
        <p:spPr>
          <a:xfrm>
            <a:off x="1873251" y="1309688"/>
            <a:ext cx="7048500" cy="4856162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defRPr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/>
              <a:t>НАЗВАНИЕ ПРЕЗЕНТАЦИИ</a:t>
            </a:r>
          </a:p>
        </p:txBody>
      </p:sp>
      <p:sp>
        <p:nvSpPr>
          <p:cNvPr id="5" name="Текст 11"/>
          <p:cNvSpPr>
            <a:spLocks noGrp="1"/>
          </p:cNvSpPr>
          <p:nvPr>
            <p:ph type="body" sz="quarter" idx="10" hasCustomPrompt="1"/>
          </p:nvPr>
        </p:nvSpPr>
        <p:spPr>
          <a:xfrm>
            <a:off x="1873251" y="6477893"/>
            <a:ext cx="70485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0" kern="1200" baseline="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lang="ru-RU" sz="2000" kern="1200" dirty="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ru-RU" dirty="0"/>
              <a:t>НАЗВАНИЕ МЕРОПРИЯТИЯ</a:t>
            </a: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 hasCustomPrompt="1"/>
          </p:nvPr>
        </p:nvSpPr>
        <p:spPr>
          <a:xfrm>
            <a:off x="1873251" y="1309688"/>
            <a:ext cx="7048500" cy="4856162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defRPr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/>
              <a:t>НАЗВАНИЕ ПРЕЗЕНТАЦИИ</a:t>
            </a:r>
          </a:p>
        </p:txBody>
      </p:sp>
      <p:sp>
        <p:nvSpPr>
          <p:cNvPr id="5" name="Текст 11"/>
          <p:cNvSpPr>
            <a:spLocks noGrp="1"/>
          </p:cNvSpPr>
          <p:nvPr>
            <p:ph type="body" sz="quarter" idx="10" hasCustomPrompt="1"/>
          </p:nvPr>
        </p:nvSpPr>
        <p:spPr>
          <a:xfrm>
            <a:off x="1873251" y="6477893"/>
            <a:ext cx="70485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0" kern="1200" baseline="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lang="ru-RU" sz="2000" kern="1200" dirty="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ru-RU" dirty="0"/>
              <a:t>НАЗВАНИЕ МЕРОПРИЯТИЯ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3839" y="1222373"/>
            <a:ext cx="2749550" cy="494347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7" name="Содержимое 2"/>
          <p:cNvSpPr>
            <a:spLocks noGrp="1"/>
          </p:cNvSpPr>
          <p:nvPr>
            <p:ph idx="12"/>
          </p:nvPr>
        </p:nvSpPr>
        <p:spPr>
          <a:xfrm>
            <a:off x="3199307" y="1222373"/>
            <a:ext cx="2744515" cy="494347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8" name="Содержимое 2"/>
          <p:cNvSpPr>
            <a:spLocks noGrp="1"/>
          </p:cNvSpPr>
          <p:nvPr>
            <p:ph idx="13"/>
          </p:nvPr>
        </p:nvSpPr>
        <p:spPr>
          <a:xfrm>
            <a:off x="6169740" y="1222373"/>
            <a:ext cx="2744515" cy="494347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0" name="Текст 11"/>
          <p:cNvSpPr>
            <a:spLocks noGrp="1"/>
          </p:cNvSpPr>
          <p:nvPr>
            <p:ph type="body" sz="quarter" idx="10" hasCustomPrompt="1"/>
          </p:nvPr>
        </p:nvSpPr>
        <p:spPr>
          <a:xfrm>
            <a:off x="1873251" y="6477893"/>
            <a:ext cx="70485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kern="1200" baseline="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lang="ru-RU" sz="2000" kern="1200" dirty="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ru-RU" dirty="0"/>
              <a:t>НАЗВАНИЕ ПРЕЗЕНТАЦИИ</a:t>
            </a:r>
          </a:p>
        </p:txBody>
      </p:sp>
      <p:sp>
        <p:nvSpPr>
          <p:cNvPr id="11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2080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1" kern="120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fld id="{8E730068-F805-43B7-8A8E-3E2DB17E4B4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3838" y="1222373"/>
            <a:ext cx="8697912" cy="133667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8" name="Содержимое 2"/>
          <p:cNvSpPr>
            <a:spLocks noGrp="1"/>
          </p:cNvSpPr>
          <p:nvPr>
            <p:ph idx="12"/>
          </p:nvPr>
        </p:nvSpPr>
        <p:spPr>
          <a:xfrm>
            <a:off x="223838" y="2922068"/>
            <a:ext cx="8697912" cy="3243782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9" name="Текст 11"/>
          <p:cNvSpPr>
            <a:spLocks noGrp="1"/>
          </p:cNvSpPr>
          <p:nvPr>
            <p:ph type="body" sz="quarter" idx="10" hasCustomPrompt="1"/>
          </p:nvPr>
        </p:nvSpPr>
        <p:spPr>
          <a:xfrm>
            <a:off x="1873251" y="6477893"/>
            <a:ext cx="70485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kern="1200" baseline="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lang="ru-RU" sz="2000" kern="1200" dirty="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ru-RU" dirty="0"/>
              <a:t>НАЗВАНИЕ ПРЕЗЕНТАЦИИ</a:t>
            </a:r>
          </a:p>
        </p:txBody>
      </p:sp>
      <p:sp>
        <p:nvSpPr>
          <p:cNvPr id="10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2080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1" kern="120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fld id="{8E730068-F805-43B7-8A8E-3E2DB17E4B4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7" name="Текст 11"/>
          <p:cNvSpPr>
            <a:spLocks noGrp="1"/>
          </p:cNvSpPr>
          <p:nvPr>
            <p:ph type="body" sz="quarter" idx="10" hasCustomPrompt="1"/>
          </p:nvPr>
        </p:nvSpPr>
        <p:spPr>
          <a:xfrm>
            <a:off x="1873251" y="6477893"/>
            <a:ext cx="70485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kern="1200" baseline="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lang="ru-RU" sz="2000" kern="1200" dirty="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ru-RU" dirty="0"/>
              <a:t>НАЗВАНИЕ ПРЕЗЕНТАЦИИ</a:t>
            </a:r>
          </a:p>
        </p:txBody>
      </p:sp>
      <p:sp>
        <p:nvSpPr>
          <p:cNvPr id="8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2080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1" kern="120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fld id="{8E730068-F805-43B7-8A8E-3E2DB17E4B4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73251" y="0"/>
            <a:ext cx="7048500" cy="1009650"/>
          </a:xfrm>
          <a:prstGeom prst="rect">
            <a:avLst/>
          </a:prstGeom>
        </p:spPr>
        <p:txBody>
          <a:bodyPr/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3839" y="1222373"/>
            <a:ext cx="8697912" cy="4943477"/>
          </a:xfrm>
          <a:prstGeom prst="rect">
            <a:avLst/>
          </a:prstGeom>
        </p:spPr>
        <p:txBody>
          <a:bodyPr lIns="0" tIns="0" rIns="0" bIns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6" name="Текст 11"/>
          <p:cNvSpPr>
            <a:spLocks noGrp="1"/>
          </p:cNvSpPr>
          <p:nvPr>
            <p:ph type="body" sz="quarter" idx="10" hasCustomPrompt="1"/>
          </p:nvPr>
        </p:nvSpPr>
        <p:spPr>
          <a:xfrm>
            <a:off x="1873251" y="6477893"/>
            <a:ext cx="70485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kern="1200" baseline="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lang="ru-RU" sz="2000" kern="1200" dirty="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ru-RU" dirty="0"/>
              <a:t>НАЗВАНИЕ ПРЕЗЕНТАЦИИ</a:t>
            </a:r>
          </a:p>
        </p:txBody>
      </p:sp>
      <p:sp>
        <p:nvSpPr>
          <p:cNvPr id="9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2080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1" kern="120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fld id="{8E730068-F805-43B7-8A8E-3E2DB17E4B4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73251" y="0"/>
            <a:ext cx="7048500" cy="1009650"/>
          </a:xfrm>
          <a:prstGeom prst="rect">
            <a:avLst/>
          </a:prstGeom>
        </p:spPr>
        <p:txBody>
          <a:bodyPr/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3839" y="1222373"/>
            <a:ext cx="2749550" cy="4943477"/>
          </a:xfrm>
          <a:prstGeom prst="rect">
            <a:avLst/>
          </a:prstGeom>
        </p:spPr>
        <p:txBody>
          <a:bodyPr lIns="0" tIns="0" rIns="0" bIns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7" name="Содержимое 2"/>
          <p:cNvSpPr>
            <a:spLocks noGrp="1"/>
          </p:cNvSpPr>
          <p:nvPr>
            <p:ph idx="12"/>
          </p:nvPr>
        </p:nvSpPr>
        <p:spPr>
          <a:xfrm>
            <a:off x="3197225" y="1222373"/>
            <a:ext cx="5724525" cy="4943477"/>
          </a:xfrm>
          <a:prstGeom prst="rect">
            <a:avLst/>
          </a:prstGeom>
        </p:spPr>
        <p:txBody>
          <a:bodyPr lIns="0" tIns="0" rIns="0" bIns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8" name="Текст 11"/>
          <p:cNvSpPr>
            <a:spLocks noGrp="1"/>
          </p:cNvSpPr>
          <p:nvPr>
            <p:ph type="body" sz="quarter" idx="10" hasCustomPrompt="1"/>
          </p:nvPr>
        </p:nvSpPr>
        <p:spPr>
          <a:xfrm>
            <a:off x="1873251" y="6477893"/>
            <a:ext cx="70485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kern="1200" baseline="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lang="ru-RU" sz="2000" kern="1200" dirty="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ru-RU" dirty="0"/>
              <a:t>НАЗВАНИЕ ПРЕЗЕНТАЦИИ</a:t>
            </a:r>
          </a:p>
        </p:txBody>
      </p:sp>
      <p:sp>
        <p:nvSpPr>
          <p:cNvPr id="9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2080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1" kern="120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fld id="{8E730068-F805-43B7-8A8E-3E2DB17E4B4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73251" y="0"/>
            <a:ext cx="7048500" cy="1009650"/>
          </a:xfrm>
          <a:prstGeom prst="rect">
            <a:avLst/>
          </a:prstGeom>
        </p:spPr>
        <p:txBody>
          <a:bodyPr/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3839" y="1222373"/>
            <a:ext cx="2749550" cy="4943477"/>
          </a:xfrm>
          <a:prstGeom prst="rect">
            <a:avLst/>
          </a:prstGeom>
        </p:spPr>
        <p:txBody>
          <a:bodyPr lIns="0" tIns="0" rIns="0" bIns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7" name="Содержимое 2"/>
          <p:cNvSpPr>
            <a:spLocks noGrp="1"/>
          </p:cNvSpPr>
          <p:nvPr>
            <p:ph idx="12"/>
          </p:nvPr>
        </p:nvSpPr>
        <p:spPr>
          <a:xfrm>
            <a:off x="3197225" y="1222373"/>
            <a:ext cx="2746597" cy="4943477"/>
          </a:xfrm>
          <a:prstGeom prst="rect">
            <a:avLst/>
          </a:prstGeom>
        </p:spPr>
        <p:txBody>
          <a:bodyPr lIns="0" tIns="0" rIns="0" bIns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8" name="Содержимое 2"/>
          <p:cNvSpPr>
            <a:spLocks noGrp="1"/>
          </p:cNvSpPr>
          <p:nvPr>
            <p:ph idx="13"/>
          </p:nvPr>
        </p:nvSpPr>
        <p:spPr>
          <a:xfrm>
            <a:off x="6169740" y="1222373"/>
            <a:ext cx="2744515" cy="4943477"/>
          </a:xfrm>
          <a:prstGeom prst="rect">
            <a:avLst/>
          </a:prstGeom>
        </p:spPr>
        <p:txBody>
          <a:bodyPr lIns="0" tIns="0" rIns="0" bIns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0" name="Текст 11"/>
          <p:cNvSpPr>
            <a:spLocks noGrp="1"/>
          </p:cNvSpPr>
          <p:nvPr>
            <p:ph type="body" sz="quarter" idx="10" hasCustomPrompt="1"/>
          </p:nvPr>
        </p:nvSpPr>
        <p:spPr>
          <a:xfrm>
            <a:off x="1873251" y="6477893"/>
            <a:ext cx="70485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kern="1200" baseline="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lang="ru-RU" sz="2000" kern="1200" dirty="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ru-RU" dirty="0"/>
              <a:t>НАЗВАНИЕ ПРЕЗЕНТАЦИИ</a:t>
            </a:r>
          </a:p>
        </p:txBody>
      </p:sp>
      <p:sp>
        <p:nvSpPr>
          <p:cNvPr id="11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2080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1" kern="120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fld id="{8E730068-F805-43B7-8A8E-3E2DB17E4B4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73251" y="0"/>
            <a:ext cx="7048500" cy="1009650"/>
          </a:xfrm>
          <a:prstGeom prst="rect">
            <a:avLst/>
          </a:prstGeom>
        </p:spPr>
        <p:txBody>
          <a:bodyPr/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3838" y="1222373"/>
            <a:ext cx="8697912" cy="1336677"/>
          </a:xfrm>
          <a:prstGeom prst="rect">
            <a:avLst/>
          </a:prstGeom>
        </p:spPr>
        <p:txBody>
          <a:bodyPr lIns="0" tIns="0" rIns="0" bIns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8" name="Содержимое 2"/>
          <p:cNvSpPr>
            <a:spLocks noGrp="1"/>
          </p:cNvSpPr>
          <p:nvPr>
            <p:ph idx="12"/>
          </p:nvPr>
        </p:nvSpPr>
        <p:spPr>
          <a:xfrm>
            <a:off x="223838" y="2912543"/>
            <a:ext cx="8697912" cy="3253307"/>
          </a:xfrm>
          <a:prstGeom prst="rect">
            <a:avLst/>
          </a:prstGeom>
        </p:spPr>
        <p:txBody>
          <a:bodyPr lIns="0" tIns="0" rIns="0" bIns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9" name="Текст 11"/>
          <p:cNvSpPr>
            <a:spLocks noGrp="1"/>
          </p:cNvSpPr>
          <p:nvPr>
            <p:ph type="body" sz="quarter" idx="10" hasCustomPrompt="1"/>
          </p:nvPr>
        </p:nvSpPr>
        <p:spPr>
          <a:xfrm>
            <a:off x="1873251" y="6477893"/>
            <a:ext cx="70485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kern="1200" baseline="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lang="ru-RU" sz="2000" kern="1200" dirty="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ru-RU" dirty="0"/>
              <a:t>НАЗВАНИЕ ПРЕЗЕНТАЦИИ</a:t>
            </a:r>
          </a:p>
        </p:txBody>
      </p:sp>
      <p:sp>
        <p:nvSpPr>
          <p:cNvPr id="10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2080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1" kern="120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fld id="{8E730068-F805-43B7-8A8E-3E2DB17E4B4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7" Type="http://schemas.openxmlformats.org/officeDocument/2006/relationships/image" Target="../media/image1.emf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10.xml"/><Relationship Id="rId4" Type="http://schemas.openxmlformats.org/officeDocument/2006/relationships/slideLayout" Target="../slideLayouts/slideLayout9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1.emf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theme" Target="../theme/theme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.emf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theme" Target="../theme/theme5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1.emf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theme" Target="../theme/theme6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1.emf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theme" Target="../theme/theme7.xml"/><Relationship Id="rId2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9.xml"/><Relationship Id="rId4" Type="http://schemas.openxmlformats.org/officeDocument/2006/relationships/image" Target="../media/image1.emf"/></Relationships>
</file>

<file path=ppt/slideMasters/_rels/slideMaster8.xml.rels><?xml version="1.0" encoding="UTF-8" standalone="yes"?>
<Relationships xmlns="http://schemas.openxmlformats.org/package/2006/relationships"><Relationship Id="rId3" Type="http://schemas.openxmlformats.org/officeDocument/2006/relationships/theme" Target="../theme/theme8.xml"/><Relationship Id="rId2" Type="http://schemas.openxmlformats.org/officeDocument/2006/relationships/slideLayout" Target="../slideLayouts/slideLayout22.xml"/><Relationship Id="rId1" Type="http://schemas.openxmlformats.org/officeDocument/2006/relationships/slideLayout" Target="../slideLayouts/slideLayout21.xml"/><Relationship Id="rId4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68" name="Rectangle 8"/>
          <p:cNvSpPr>
            <a:spLocks noChangeArrowheads="1"/>
          </p:cNvSpPr>
          <p:nvPr userDrawn="1"/>
        </p:nvSpPr>
        <p:spPr bwMode="auto">
          <a:xfrm>
            <a:off x="1" y="0"/>
            <a:ext cx="9144000" cy="1079500"/>
          </a:xfrm>
          <a:prstGeom prst="rect">
            <a:avLst/>
          </a:prstGeom>
          <a:solidFill>
            <a:srgbClr val="003366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ru-RU"/>
          </a:p>
        </p:txBody>
      </p:sp>
      <p:sp>
        <p:nvSpPr>
          <p:cNvPr id="16" name="Rectangle 5"/>
          <p:cNvSpPr>
            <a:spLocks noChangeArrowheads="1"/>
          </p:cNvSpPr>
          <p:nvPr userDrawn="1"/>
        </p:nvSpPr>
        <p:spPr bwMode="auto">
          <a:xfrm>
            <a:off x="1" y="6404400"/>
            <a:ext cx="9144000" cy="453600"/>
          </a:xfrm>
          <a:prstGeom prst="rect">
            <a:avLst/>
          </a:prstGeom>
          <a:solidFill>
            <a:srgbClr val="0079C2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ru-RU" sz="1700" kern="1200" dirty="0">
              <a:solidFill>
                <a:schemeClr val="bg1"/>
              </a:solidFill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15" name="Rectangle 4"/>
          <p:cNvSpPr>
            <a:spLocks noChangeArrowheads="1"/>
          </p:cNvSpPr>
          <p:nvPr userDrawn="1"/>
        </p:nvSpPr>
        <p:spPr bwMode="auto">
          <a:xfrm>
            <a:off x="-1" y="6405563"/>
            <a:ext cx="1648800" cy="452437"/>
          </a:xfrm>
          <a:prstGeom prst="rect">
            <a:avLst/>
          </a:prstGeom>
          <a:solidFill>
            <a:srgbClr val="003366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ru-RU" sz="1700" kern="1200">
              <a:solidFill>
                <a:schemeClr val="bg1"/>
              </a:solidFill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399367" name="Rectangle 7"/>
          <p:cNvSpPr>
            <a:spLocks noChangeArrowheads="1"/>
          </p:cNvSpPr>
          <p:nvPr userDrawn="1"/>
        </p:nvSpPr>
        <p:spPr bwMode="auto">
          <a:xfrm>
            <a:off x="-2" y="0"/>
            <a:ext cx="1650207" cy="1079500"/>
          </a:xfrm>
          <a:prstGeom prst="rect">
            <a:avLst/>
          </a:prstGeom>
          <a:solidFill>
            <a:srgbClr val="0079C2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ru-RU"/>
          </a:p>
        </p:txBody>
      </p:sp>
      <p:sp>
        <p:nvSpPr>
          <p:cNvPr id="399370" name="Rectangle 10"/>
          <p:cNvSpPr>
            <a:spLocks noGrp="1" noChangeArrowheads="1"/>
          </p:cNvSpPr>
          <p:nvPr userDrawn="1">
            <p:ph type="title"/>
          </p:nvPr>
        </p:nvSpPr>
        <p:spPr bwMode="auto">
          <a:xfrm>
            <a:off x="1873250" y="0"/>
            <a:ext cx="7048500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dirty="0"/>
              <a:t>Образец заголовка</a:t>
            </a:r>
          </a:p>
        </p:txBody>
      </p:sp>
      <p:sp>
        <p:nvSpPr>
          <p:cNvPr id="399375" name="Line 15"/>
          <p:cNvSpPr>
            <a:spLocks noChangeShapeType="1"/>
          </p:cNvSpPr>
          <p:nvPr userDrawn="1"/>
        </p:nvSpPr>
        <p:spPr bwMode="auto">
          <a:xfrm>
            <a:off x="0" y="1069975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18" name="Line 6"/>
          <p:cNvSpPr>
            <a:spLocks noChangeShapeType="1"/>
          </p:cNvSpPr>
          <p:nvPr userDrawn="1"/>
        </p:nvSpPr>
        <p:spPr bwMode="auto">
          <a:xfrm>
            <a:off x="1644654" y="6398418"/>
            <a:ext cx="0" cy="459581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21" name="Line 14"/>
          <p:cNvSpPr>
            <a:spLocks noChangeShapeType="1"/>
          </p:cNvSpPr>
          <p:nvPr userDrawn="1"/>
        </p:nvSpPr>
        <p:spPr bwMode="auto">
          <a:xfrm>
            <a:off x="0" y="6405571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13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2080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1" kern="120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fld id="{8E730068-F805-43B7-8A8E-3E2DB17E4B45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4" name="Line 9"/>
          <p:cNvSpPr>
            <a:spLocks noChangeShapeType="1"/>
          </p:cNvSpPr>
          <p:nvPr userDrawn="1"/>
        </p:nvSpPr>
        <p:spPr bwMode="auto">
          <a:xfrm>
            <a:off x="1644654" y="0"/>
            <a:ext cx="0" cy="1069181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pic>
        <p:nvPicPr>
          <p:cNvPr id="17" name="Рисунок 16"/>
          <p:cNvPicPr>
            <a:picLocks noChangeAspect="1"/>
          </p:cNvPicPr>
          <p:nvPr userDrawn="1"/>
        </p:nvPicPr>
        <p:blipFill>
          <a:blip r:embed="rId7"/>
          <a:srcRect/>
          <a:stretch>
            <a:fillRect/>
          </a:stretch>
        </p:blipFill>
        <p:spPr bwMode="auto">
          <a:xfrm>
            <a:off x="203679" y="118800"/>
            <a:ext cx="1224000" cy="834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7" r:id="rId1"/>
    <p:sldLayoutId id="2147483755" r:id="rId2"/>
    <p:sldLayoutId id="2147483756" r:id="rId3"/>
    <p:sldLayoutId id="2147483757" r:id="rId4"/>
    <p:sldLayoutId id="2147483667" r:id="rId5"/>
  </p:sldLayoutIdLst>
  <p:hf hdr="0" dt="0"/>
  <p:txStyles>
    <p:titleStyle>
      <a:lvl1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9pPr>
    </p:titleStyle>
    <p:bodyStyle>
      <a:lvl1pPr algn="l" rtl="0" fontAlgn="base">
        <a:spcBef>
          <a:spcPct val="0"/>
        </a:spcBef>
        <a:spcAft>
          <a:spcPct val="0"/>
        </a:spcAft>
        <a:defRPr sz="2600" b="0">
          <a:solidFill>
            <a:srgbClr val="003366"/>
          </a:solidFill>
          <a:latin typeface="+mn-lt"/>
          <a:ea typeface="+mn-ea"/>
          <a:cs typeface="+mn-cs"/>
        </a:defRPr>
      </a:lvl1pPr>
      <a:lvl2pPr marL="827088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charset="0"/>
        </a:defRPr>
      </a:lvl2pPr>
      <a:lvl3pPr marL="1235075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charset="0"/>
        </a:defRPr>
      </a:lvl3pPr>
      <a:lvl4pPr marL="1643063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67" name="Rectangle 7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0079C2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ru-RU" sz="1700" kern="1200">
              <a:solidFill>
                <a:schemeClr val="bg1"/>
              </a:solidFill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14" name="Rectangle 8"/>
          <p:cNvSpPr>
            <a:spLocks noChangeArrowheads="1"/>
          </p:cNvSpPr>
          <p:nvPr userDrawn="1"/>
        </p:nvSpPr>
        <p:spPr bwMode="auto">
          <a:xfrm>
            <a:off x="1" y="0"/>
            <a:ext cx="9144000" cy="1079500"/>
          </a:xfrm>
          <a:prstGeom prst="rect">
            <a:avLst/>
          </a:prstGeom>
          <a:solidFill>
            <a:srgbClr val="003366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ru-RU"/>
          </a:p>
        </p:txBody>
      </p:sp>
      <p:sp>
        <p:nvSpPr>
          <p:cNvPr id="15" name="Rectangle 5"/>
          <p:cNvSpPr>
            <a:spLocks noChangeArrowheads="1"/>
          </p:cNvSpPr>
          <p:nvPr userDrawn="1"/>
        </p:nvSpPr>
        <p:spPr bwMode="auto">
          <a:xfrm>
            <a:off x="1" y="6404400"/>
            <a:ext cx="9144000" cy="453600"/>
          </a:xfrm>
          <a:prstGeom prst="rect">
            <a:avLst/>
          </a:prstGeom>
          <a:solidFill>
            <a:srgbClr val="0079C2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ru-RU" sz="1700" kern="1200" dirty="0">
              <a:solidFill>
                <a:schemeClr val="bg1"/>
              </a:solidFill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20" name="Rectangle 4"/>
          <p:cNvSpPr>
            <a:spLocks noChangeArrowheads="1"/>
          </p:cNvSpPr>
          <p:nvPr userDrawn="1"/>
        </p:nvSpPr>
        <p:spPr bwMode="auto">
          <a:xfrm>
            <a:off x="-1" y="6405563"/>
            <a:ext cx="1648800" cy="452437"/>
          </a:xfrm>
          <a:prstGeom prst="rect">
            <a:avLst/>
          </a:prstGeom>
          <a:solidFill>
            <a:srgbClr val="003366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ru-RU" sz="1700" kern="1200">
              <a:solidFill>
                <a:schemeClr val="bg1"/>
              </a:solidFill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22" name="Rectangle 7"/>
          <p:cNvSpPr>
            <a:spLocks noChangeArrowheads="1"/>
          </p:cNvSpPr>
          <p:nvPr userDrawn="1"/>
        </p:nvSpPr>
        <p:spPr bwMode="auto">
          <a:xfrm>
            <a:off x="-2" y="0"/>
            <a:ext cx="1650207" cy="1079500"/>
          </a:xfrm>
          <a:prstGeom prst="rect">
            <a:avLst/>
          </a:prstGeom>
          <a:solidFill>
            <a:srgbClr val="0079C2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ru-RU"/>
          </a:p>
        </p:txBody>
      </p:sp>
      <p:sp>
        <p:nvSpPr>
          <p:cNvPr id="27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1873250" y="0"/>
            <a:ext cx="7048500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dirty="0"/>
              <a:t>Образец заголовка</a:t>
            </a:r>
          </a:p>
        </p:txBody>
      </p:sp>
      <p:sp>
        <p:nvSpPr>
          <p:cNvPr id="28" name="Line 15"/>
          <p:cNvSpPr>
            <a:spLocks noChangeShapeType="1"/>
          </p:cNvSpPr>
          <p:nvPr userDrawn="1"/>
        </p:nvSpPr>
        <p:spPr bwMode="auto">
          <a:xfrm>
            <a:off x="0" y="1069975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29" name="Line 6"/>
          <p:cNvSpPr>
            <a:spLocks noChangeShapeType="1"/>
          </p:cNvSpPr>
          <p:nvPr userDrawn="1"/>
        </p:nvSpPr>
        <p:spPr bwMode="auto">
          <a:xfrm>
            <a:off x="1644654" y="6398418"/>
            <a:ext cx="0" cy="459581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32" name="Line 14"/>
          <p:cNvSpPr>
            <a:spLocks noChangeShapeType="1"/>
          </p:cNvSpPr>
          <p:nvPr userDrawn="1"/>
        </p:nvSpPr>
        <p:spPr bwMode="auto">
          <a:xfrm>
            <a:off x="0" y="6405571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33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2080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1" kern="120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fld id="{8E730068-F805-43B7-8A8E-3E2DB17E4B45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34" name="Line 9"/>
          <p:cNvSpPr>
            <a:spLocks noChangeShapeType="1"/>
          </p:cNvSpPr>
          <p:nvPr userDrawn="1"/>
        </p:nvSpPr>
        <p:spPr bwMode="auto">
          <a:xfrm>
            <a:off x="1644654" y="0"/>
            <a:ext cx="0" cy="1069181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pic>
        <p:nvPicPr>
          <p:cNvPr id="16" name="Рисунок 15"/>
          <p:cNvPicPr>
            <a:picLocks noChangeAspect="1"/>
          </p:cNvPicPr>
          <p:nvPr userDrawn="1"/>
        </p:nvPicPr>
        <p:blipFill>
          <a:blip r:embed="rId7"/>
          <a:srcRect/>
          <a:stretch>
            <a:fillRect/>
          </a:stretch>
        </p:blipFill>
        <p:spPr bwMode="auto">
          <a:xfrm>
            <a:off x="203679" y="118800"/>
            <a:ext cx="1224000" cy="834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1" r:id="rId1"/>
    <p:sldLayoutId id="2147483772" r:id="rId2"/>
    <p:sldLayoutId id="2147483773" r:id="rId3"/>
    <p:sldLayoutId id="2147483774" r:id="rId4"/>
    <p:sldLayoutId id="2147483776" r:id="rId5"/>
  </p:sldLayoutIdLst>
  <p:hf hdr="0" dt="0"/>
  <p:txStyles>
    <p:titleStyle>
      <a:lvl1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9pPr>
    </p:titleStyle>
    <p:bodyStyle>
      <a:lvl1pPr algn="l" rtl="0" fontAlgn="base">
        <a:spcBef>
          <a:spcPct val="0"/>
        </a:spcBef>
        <a:spcAft>
          <a:spcPct val="0"/>
        </a:spcAft>
        <a:defRPr sz="2600" b="0">
          <a:solidFill>
            <a:srgbClr val="003366"/>
          </a:solidFill>
          <a:latin typeface="+mn-lt"/>
          <a:ea typeface="+mn-ea"/>
          <a:cs typeface="+mn-cs"/>
        </a:defRPr>
      </a:lvl1pPr>
      <a:lvl2pPr marL="827088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charset="0"/>
        </a:defRPr>
      </a:lvl2pPr>
      <a:lvl3pPr marL="1235075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charset="0"/>
        </a:defRPr>
      </a:lvl3pPr>
      <a:lvl4pPr marL="1643063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332" name="Rectangle 20"/>
          <p:cNvSpPr>
            <a:spLocks noChangeArrowheads="1"/>
          </p:cNvSpPr>
          <p:nvPr userDrawn="1"/>
        </p:nvSpPr>
        <p:spPr bwMode="auto">
          <a:xfrm>
            <a:off x="1651001" y="2781300"/>
            <a:ext cx="7493000" cy="4076700"/>
          </a:xfrm>
          <a:prstGeom prst="rect">
            <a:avLst/>
          </a:prstGeom>
          <a:solidFill>
            <a:srgbClr val="0079C2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ru-RU" sz="1700" kern="1200">
              <a:solidFill>
                <a:schemeClr val="bg1"/>
              </a:solidFill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16" name="Rectangle 8"/>
          <p:cNvSpPr>
            <a:spLocks noChangeArrowheads="1"/>
          </p:cNvSpPr>
          <p:nvPr userDrawn="1"/>
        </p:nvSpPr>
        <p:spPr bwMode="auto">
          <a:xfrm>
            <a:off x="1" y="0"/>
            <a:ext cx="9144000" cy="1079500"/>
          </a:xfrm>
          <a:prstGeom prst="rect">
            <a:avLst/>
          </a:prstGeom>
          <a:solidFill>
            <a:srgbClr val="003366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ru-RU"/>
          </a:p>
        </p:txBody>
      </p:sp>
      <p:sp>
        <p:nvSpPr>
          <p:cNvPr id="22" name="Rectangle 4"/>
          <p:cNvSpPr>
            <a:spLocks noChangeArrowheads="1"/>
          </p:cNvSpPr>
          <p:nvPr userDrawn="1"/>
        </p:nvSpPr>
        <p:spPr bwMode="auto">
          <a:xfrm>
            <a:off x="-1" y="6405563"/>
            <a:ext cx="1651001" cy="452437"/>
          </a:xfrm>
          <a:prstGeom prst="rect">
            <a:avLst/>
          </a:prstGeom>
          <a:solidFill>
            <a:srgbClr val="003366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ru-RU" sz="1700" kern="1200">
              <a:solidFill>
                <a:schemeClr val="bg1"/>
              </a:solidFill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23" name="Rectangle 7"/>
          <p:cNvSpPr>
            <a:spLocks noChangeArrowheads="1"/>
          </p:cNvSpPr>
          <p:nvPr userDrawn="1"/>
        </p:nvSpPr>
        <p:spPr bwMode="auto">
          <a:xfrm>
            <a:off x="-2" y="0"/>
            <a:ext cx="1650207" cy="1079500"/>
          </a:xfrm>
          <a:prstGeom prst="rect">
            <a:avLst/>
          </a:prstGeom>
          <a:solidFill>
            <a:srgbClr val="0079C2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ru-RU"/>
          </a:p>
        </p:txBody>
      </p:sp>
      <p:sp>
        <p:nvSpPr>
          <p:cNvPr id="29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1873250" y="0"/>
            <a:ext cx="7048500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dirty="0"/>
              <a:t>Образец заголовка</a:t>
            </a:r>
          </a:p>
        </p:txBody>
      </p:sp>
      <p:sp>
        <p:nvSpPr>
          <p:cNvPr id="30" name="Line 15"/>
          <p:cNvSpPr>
            <a:spLocks noChangeShapeType="1"/>
          </p:cNvSpPr>
          <p:nvPr userDrawn="1"/>
        </p:nvSpPr>
        <p:spPr bwMode="auto">
          <a:xfrm>
            <a:off x="0" y="1069975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33" name="Line 14"/>
          <p:cNvSpPr>
            <a:spLocks noChangeShapeType="1"/>
          </p:cNvSpPr>
          <p:nvPr userDrawn="1"/>
        </p:nvSpPr>
        <p:spPr bwMode="auto">
          <a:xfrm>
            <a:off x="0" y="6405571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34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2080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1" kern="120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fld id="{8E730068-F805-43B7-8A8E-3E2DB17E4B45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40" name="Line 6"/>
          <p:cNvSpPr>
            <a:spLocks noChangeShapeType="1"/>
          </p:cNvSpPr>
          <p:nvPr userDrawn="1"/>
        </p:nvSpPr>
        <p:spPr bwMode="auto">
          <a:xfrm>
            <a:off x="1644654" y="0"/>
            <a:ext cx="0" cy="6857999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269324" name="Rectangle 12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3838" y="1216660"/>
            <a:ext cx="8697912" cy="13423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dirty="0"/>
              <a:t>Образец текста</a:t>
            </a:r>
          </a:p>
        </p:txBody>
      </p:sp>
      <p:pic>
        <p:nvPicPr>
          <p:cNvPr id="13" name="Рисунок 12"/>
          <p:cNvPicPr>
            <a:picLocks noChangeAspect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203679" y="118800"/>
            <a:ext cx="1224000" cy="834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768" r:id="rId2"/>
  </p:sldLayoutIdLst>
  <p:hf hdr="0" dt="0"/>
  <p:txStyles>
    <p:titleStyle>
      <a:lvl1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9pPr>
    </p:titleStyle>
    <p:bodyStyle>
      <a:lvl1pPr algn="l" rtl="0" fontAlgn="base">
        <a:spcBef>
          <a:spcPct val="0"/>
        </a:spcBef>
        <a:spcAft>
          <a:spcPct val="0"/>
        </a:spcAft>
        <a:defRPr sz="2600" b="0">
          <a:solidFill>
            <a:srgbClr val="003366"/>
          </a:solidFill>
          <a:latin typeface="+mn-lt"/>
          <a:ea typeface="+mn-ea"/>
          <a:cs typeface="+mn-cs"/>
        </a:defRPr>
      </a:lvl1pPr>
      <a:lvl2pPr marL="827088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charset="0"/>
        </a:defRPr>
      </a:lvl2pPr>
      <a:lvl3pPr marL="1235075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charset="0"/>
        </a:defRPr>
      </a:lvl3pPr>
      <a:lvl4pPr marL="1643063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332" name="Rectangle 20"/>
          <p:cNvSpPr>
            <a:spLocks noChangeArrowheads="1"/>
          </p:cNvSpPr>
          <p:nvPr userDrawn="1"/>
        </p:nvSpPr>
        <p:spPr bwMode="auto">
          <a:xfrm>
            <a:off x="1" y="2781300"/>
            <a:ext cx="9144000" cy="4076700"/>
          </a:xfrm>
          <a:prstGeom prst="rect">
            <a:avLst/>
          </a:prstGeom>
          <a:solidFill>
            <a:srgbClr val="0079C2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ru-RU" sz="1700" kern="1200">
              <a:solidFill>
                <a:schemeClr val="bg1"/>
              </a:solidFill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269324" name="Rectangle 12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3838" y="1216660"/>
            <a:ext cx="8697912" cy="13423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9" name="Rectangle 8"/>
          <p:cNvSpPr>
            <a:spLocks noChangeArrowheads="1"/>
          </p:cNvSpPr>
          <p:nvPr userDrawn="1"/>
        </p:nvSpPr>
        <p:spPr bwMode="auto">
          <a:xfrm>
            <a:off x="1" y="0"/>
            <a:ext cx="9144000" cy="1079500"/>
          </a:xfrm>
          <a:prstGeom prst="rect">
            <a:avLst/>
          </a:prstGeom>
          <a:solidFill>
            <a:srgbClr val="003366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ru-RU"/>
          </a:p>
        </p:txBody>
      </p:sp>
      <p:sp>
        <p:nvSpPr>
          <p:cNvPr id="24" name="Rectangle 5"/>
          <p:cNvSpPr>
            <a:spLocks noChangeArrowheads="1"/>
          </p:cNvSpPr>
          <p:nvPr userDrawn="1"/>
        </p:nvSpPr>
        <p:spPr bwMode="auto">
          <a:xfrm>
            <a:off x="1" y="6404400"/>
            <a:ext cx="9144000" cy="453600"/>
          </a:xfrm>
          <a:prstGeom prst="rect">
            <a:avLst/>
          </a:prstGeom>
          <a:solidFill>
            <a:srgbClr val="0079C2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ru-RU" sz="1700" kern="1200" dirty="0">
              <a:solidFill>
                <a:schemeClr val="bg1"/>
              </a:solidFill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25" name="Rectangle 4"/>
          <p:cNvSpPr>
            <a:spLocks noChangeArrowheads="1"/>
          </p:cNvSpPr>
          <p:nvPr userDrawn="1"/>
        </p:nvSpPr>
        <p:spPr bwMode="auto">
          <a:xfrm>
            <a:off x="-1" y="6405563"/>
            <a:ext cx="1648800" cy="452437"/>
          </a:xfrm>
          <a:prstGeom prst="rect">
            <a:avLst/>
          </a:prstGeom>
          <a:solidFill>
            <a:srgbClr val="003366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ru-RU" sz="1700" kern="1200">
              <a:solidFill>
                <a:schemeClr val="bg1"/>
              </a:solidFill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27" name="Rectangle 7"/>
          <p:cNvSpPr>
            <a:spLocks noChangeArrowheads="1"/>
          </p:cNvSpPr>
          <p:nvPr userDrawn="1"/>
        </p:nvSpPr>
        <p:spPr bwMode="auto">
          <a:xfrm>
            <a:off x="-2" y="0"/>
            <a:ext cx="1650207" cy="1079500"/>
          </a:xfrm>
          <a:prstGeom prst="rect">
            <a:avLst/>
          </a:prstGeom>
          <a:solidFill>
            <a:srgbClr val="0079C2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ru-RU"/>
          </a:p>
        </p:txBody>
      </p:sp>
      <p:sp>
        <p:nvSpPr>
          <p:cNvPr id="30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1873250" y="0"/>
            <a:ext cx="7048500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dirty="0"/>
              <a:t>Образец заголовка</a:t>
            </a:r>
          </a:p>
        </p:txBody>
      </p:sp>
      <p:sp>
        <p:nvSpPr>
          <p:cNvPr id="31" name="Line 15"/>
          <p:cNvSpPr>
            <a:spLocks noChangeShapeType="1"/>
          </p:cNvSpPr>
          <p:nvPr userDrawn="1"/>
        </p:nvSpPr>
        <p:spPr bwMode="auto">
          <a:xfrm>
            <a:off x="0" y="1069975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32" name="Line 6"/>
          <p:cNvSpPr>
            <a:spLocks noChangeShapeType="1"/>
          </p:cNvSpPr>
          <p:nvPr userDrawn="1"/>
        </p:nvSpPr>
        <p:spPr bwMode="auto">
          <a:xfrm>
            <a:off x="1644654" y="6398418"/>
            <a:ext cx="0" cy="459581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33" name="Line 14"/>
          <p:cNvSpPr>
            <a:spLocks noChangeShapeType="1"/>
          </p:cNvSpPr>
          <p:nvPr userDrawn="1"/>
        </p:nvSpPr>
        <p:spPr bwMode="auto">
          <a:xfrm>
            <a:off x="0" y="6405571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34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2080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1" kern="120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fld id="{8E730068-F805-43B7-8A8E-3E2DB17E4B45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35" name="Line 9"/>
          <p:cNvSpPr>
            <a:spLocks noChangeShapeType="1"/>
          </p:cNvSpPr>
          <p:nvPr userDrawn="1"/>
        </p:nvSpPr>
        <p:spPr bwMode="auto">
          <a:xfrm>
            <a:off x="1644654" y="0"/>
            <a:ext cx="0" cy="1069181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pic>
        <p:nvPicPr>
          <p:cNvPr id="15" name="Рисунок 14"/>
          <p:cNvPicPr>
            <a:picLocks noChangeAspect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203679" y="118800"/>
            <a:ext cx="1224000" cy="834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61" r:id="rId1"/>
    <p:sldLayoutId id="2147483767" r:id="rId2"/>
  </p:sldLayoutIdLst>
  <p:hf hdr="0" dt="0"/>
  <p:txStyles>
    <p:titleStyle>
      <a:lvl1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9pPr>
    </p:titleStyle>
    <p:bodyStyle>
      <a:lvl1pPr algn="l" rtl="0" fontAlgn="base">
        <a:spcBef>
          <a:spcPct val="0"/>
        </a:spcBef>
        <a:spcAft>
          <a:spcPct val="0"/>
        </a:spcAft>
        <a:defRPr sz="2600" b="0">
          <a:solidFill>
            <a:srgbClr val="003366"/>
          </a:solidFill>
          <a:latin typeface="+mn-lt"/>
          <a:ea typeface="+mn-ea"/>
          <a:cs typeface="+mn-cs"/>
        </a:defRPr>
      </a:lvl1pPr>
      <a:lvl2pPr marL="827088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charset="0"/>
        </a:defRPr>
      </a:lvl2pPr>
      <a:lvl3pPr marL="1235075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charset="0"/>
        </a:defRPr>
      </a:lvl3pPr>
      <a:lvl4pPr marL="1643063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324" name="Rectangle 12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3838" y="1216660"/>
            <a:ext cx="8697912" cy="93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269332" name="Rectangle 20"/>
          <p:cNvSpPr>
            <a:spLocks noChangeArrowheads="1"/>
          </p:cNvSpPr>
          <p:nvPr userDrawn="1"/>
        </p:nvSpPr>
        <p:spPr bwMode="auto">
          <a:xfrm>
            <a:off x="1" y="2156460"/>
            <a:ext cx="9144000" cy="4701540"/>
          </a:xfrm>
          <a:prstGeom prst="rect">
            <a:avLst/>
          </a:prstGeom>
          <a:solidFill>
            <a:srgbClr val="0079C2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ru-RU" sz="1700" kern="1200">
              <a:solidFill>
                <a:schemeClr val="bg1"/>
              </a:solidFill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24" name="Rectangle 8"/>
          <p:cNvSpPr>
            <a:spLocks noChangeArrowheads="1"/>
          </p:cNvSpPr>
          <p:nvPr userDrawn="1"/>
        </p:nvSpPr>
        <p:spPr bwMode="auto">
          <a:xfrm>
            <a:off x="1" y="0"/>
            <a:ext cx="9144000" cy="1079500"/>
          </a:xfrm>
          <a:prstGeom prst="rect">
            <a:avLst/>
          </a:prstGeom>
          <a:solidFill>
            <a:srgbClr val="003366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ru-RU"/>
          </a:p>
        </p:txBody>
      </p:sp>
      <p:sp>
        <p:nvSpPr>
          <p:cNvPr id="25" name="Rectangle 5"/>
          <p:cNvSpPr>
            <a:spLocks noChangeArrowheads="1"/>
          </p:cNvSpPr>
          <p:nvPr userDrawn="1"/>
        </p:nvSpPr>
        <p:spPr bwMode="auto">
          <a:xfrm>
            <a:off x="1" y="6404400"/>
            <a:ext cx="9144000" cy="453600"/>
          </a:xfrm>
          <a:prstGeom prst="rect">
            <a:avLst/>
          </a:prstGeom>
          <a:solidFill>
            <a:srgbClr val="0079C2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ru-RU" sz="1700" kern="1200" dirty="0">
              <a:solidFill>
                <a:schemeClr val="bg1"/>
              </a:solidFill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27" name="Rectangle 4"/>
          <p:cNvSpPr>
            <a:spLocks noChangeArrowheads="1"/>
          </p:cNvSpPr>
          <p:nvPr userDrawn="1"/>
        </p:nvSpPr>
        <p:spPr bwMode="auto">
          <a:xfrm>
            <a:off x="-1" y="6405563"/>
            <a:ext cx="1648800" cy="452437"/>
          </a:xfrm>
          <a:prstGeom prst="rect">
            <a:avLst/>
          </a:prstGeom>
          <a:solidFill>
            <a:srgbClr val="003366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ru-RU" sz="1700" kern="1200">
              <a:solidFill>
                <a:schemeClr val="bg1"/>
              </a:solidFill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30" name="Rectangle 7"/>
          <p:cNvSpPr>
            <a:spLocks noChangeArrowheads="1"/>
          </p:cNvSpPr>
          <p:nvPr userDrawn="1"/>
        </p:nvSpPr>
        <p:spPr bwMode="auto">
          <a:xfrm>
            <a:off x="-2" y="0"/>
            <a:ext cx="1650207" cy="1079500"/>
          </a:xfrm>
          <a:prstGeom prst="rect">
            <a:avLst/>
          </a:prstGeom>
          <a:solidFill>
            <a:srgbClr val="0079C2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ru-RU"/>
          </a:p>
        </p:txBody>
      </p:sp>
      <p:sp>
        <p:nvSpPr>
          <p:cNvPr id="31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1873250" y="0"/>
            <a:ext cx="7048500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dirty="0"/>
              <a:t>Образец заголовка</a:t>
            </a:r>
          </a:p>
        </p:txBody>
      </p:sp>
      <p:sp>
        <p:nvSpPr>
          <p:cNvPr id="32" name="Line 15"/>
          <p:cNvSpPr>
            <a:spLocks noChangeShapeType="1"/>
          </p:cNvSpPr>
          <p:nvPr userDrawn="1"/>
        </p:nvSpPr>
        <p:spPr bwMode="auto">
          <a:xfrm>
            <a:off x="0" y="1069975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33" name="Line 6"/>
          <p:cNvSpPr>
            <a:spLocks noChangeShapeType="1"/>
          </p:cNvSpPr>
          <p:nvPr userDrawn="1"/>
        </p:nvSpPr>
        <p:spPr bwMode="auto">
          <a:xfrm>
            <a:off x="1644654" y="6398418"/>
            <a:ext cx="0" cy="459581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34" name="Line 14"/>
          <p:cNvSpPr>
            <a:spLocks noChangeShapeType="1"/>
          </p:cNvSpPr>
          <p:nvPr userDrawn="1"/>
        </p:nvSpPr>
        <p:spPr bwMode="auto">
          <a:xfrm>
            <a:off x="0" y="6405571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36" name="Line 9"/>
          <p:cNvSpPr>
            <a:spLocks noChangeShapeType="1"/>
          </p:cNvSpPr>
          <p:nvPr userDrawn="1"/>
        </p:nvSpPr>
        <p:spPr bwMode="auto">
          <a:xfrm>
            <a:off x="1644654" y="0"/>
            <a:ext cx="0" cy="1069181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38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2080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1" kern="120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fld id="{8E730068-F805-43B7-8A8E-3E2DB17E4B45}" type="slidenum">
              <a:rPr lang="ru-RU" smtClean="0"/>
              <a:pPr/>
              <a:t>‹#›</a:t>
            </a:fld>
            <a:endParaRPr lang="ru-RU" dirty="0"/>
          </a:p>
        </p:txBody>
      </p:sp>
      <p:pic>
        <p:nvPicPr>
          <p:cNvPr id="15" name="Рисунок 14"/>
          <p:cNvPicPr>
            <a:picLocks noChangeAspect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203679" y="118800"/>
            <a:ext cx="1224000" cy="834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64" r:id="rId2"/>
  </p:sldLayoutIdLst>
  <p:hf hdr="0" dt="0"/>
  <p:txStyles>
    <p:titleStyle>
      <a:lvl1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9pPr>
    </p:titleStyle>
    <p:bodyStyle>
      <a:lvl1pPr algn="l" rtl="0" fontAlgn="base">
        <a:spcBef>
          <a:spcPct val="0"/>
        </a:spcBef>
        <a:spcAft>
          <a:spcPct val="0"/>
        </a:spcAft>
        <a:defRPr sz="2600" b="0">
          <a:solidFill>
            <a:srgbClr val="003366"/>
          </a:solidFill>
          <a:latin typeface="+mn-lt"/>
          <a:ea typeface="+mn-ea"/>
          <a:cs typeface="+mn-cs"/>
        </a:defRPr>
      </a:lvl1pPr>
      <a:lvl2pPr marL="827088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charset="0"/>
        </a:defRPr>
      </a:lvl2pPr>
      <a:lvl3pPr marL="1235075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charset="0"/>
        </a:defRPr>
      </a:lvl3pPr>
      <a:lvl4pPr marL="1643063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4"/>
          <p:cNvSpPr>
            <a:spLocks noChangeArrowheads="1"/>
          </p:cNvSpPr>
          <p:nvPr userDrawn="1"/>
        </p:nvSpPr>
        <p:spPr bwMode="auto">
          <a:xfrm>
            <a:off x="-1" y="6405563"/>
            <a:ext cx="1648800" cy="452437"/>
          </a:xfrm>
          <a:prstGeom prst="rect">
            <a:avLst/>
          </a:prstGeom>
          <a:solidFill>
            <a:srgbClr val="003366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ru-RU" sz="1700" kern="1200">
              <a:solidFill>
                <a:schemeClr val="bg1"/>
              </a:solidFill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35" name="Rectangle 20"/>
          <p:cNvSpPr>
            <a:spLocks noChangeArrowheads="1"/>
          </p:cNvSpPr>
          <p:nvPr userDrawn="1"/>
        </p:nvSpPr>
        <p:spPr bwMode="auto">
          <a:xfrm>
            <a:off x="1651000" y="0"/>
            <a:ext cx="7492999" cy="6858000"/>
          </a:xfrm>
          <a:prstGeom prst="rect">
            <a:avLst/>
          </a:prstGeom>
          <a:solidFill>
            <a:srgbClr val="0079C2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ru-RU" sz="1700" kern="1200">
              <a:solidFill>
                <a:schemeClr val="bg1"/>
              </a:solidFill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272396" name="Rectangle 12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3838" y="1216660"/>
            <a:ext cx="1189037" cy="4999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dirty="0"/>
              <a:t>Образец</a:t>
            </a:r>
          </a:p>
          <a:p>
            <a:pPr lvl="0"/>
            <a:r>
              <a:rPr lang="ru-RU" dirty="0"/>
              <a:t>текста</a:t>
            </a:r>
          </a:p>
        </p:txBody>
      </p:sp>
      <p:sp>
        <p:nvSpPr>
          <p:cNvPr id="272399" name="Rectangle 15"/>
          <p:cNvSpPr>
            <a:spLocks noChangeArrowheads="1"/>
          </p:cNvSpPr>
          <p:nvPr userDrawn="1"/>
        </p:nvSpPr>
        <p:spPr bwMode="auto">
          <a:xfrm>
            <a:off x="755650" y="7605713"/>
            <a:ext cx="4103688" cy="431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ru-RU"/>
          </a:p>
        </p:txBody>
      </p:sp>
      <p:sp>
        <p:nvSpPr>
          <p:cNvPr id="18" name="Rectangle 8"/>
          <p:cNvSpPr>
            <a:spLocks noChangeArrowheads="1"/>
          </p:cNvSpPr>
          <p:nvPr userDrawn="1"/>
        </p:nvSpPr>
        <p:spPr bwMode="auto">
          <a:xfrm>
            <a:off x="1" y="0"/>
            <a:ext cx="9144000" cy="1079500"/>
          </a:xfrm>
          <a:prstGeom prst="rect">
            <a:avLst/>
          </a:prstGeom>
          <a:solidFill>
            <a:srgbClr val="003366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ru-RU"/>
          </a:p>
        </p:txBody>
      </p:sp>
      <p:sp>
        <p:nvSpPr>
          <p:cNvPr id="24" name="Rectangle 7"/>
          <p:cNvSpPr>
            <a:spLocks noChangeArrowheads="1"/>
          </p:cNvSpPr>
          <p:nvPr userDrawn="1"/>
        </p:nvSpPr>
        <p:spPr bwMode="auto">
          <a:xfrm>
            <a:off x="-2" y="0"/>
            <a:ext cx="1650207" cy="1079500"/>
          </a:xfrm>
          <a:prstGeom prst="rect">
            <a:avLst/>
          </a:prstGeom>
          <a:solidFill>
            <a:srgbClr val="0079C2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ru-RU"/>
          </a:p>
        </p:txBody>
      </p:sp>
      <p:sp>
        <p:nvSpPr>
          <p:cNvPr id="26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1873250" y="0"/>
            <a:ext cx="7048500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dirty="0"/>
              <a:t>Образец заголовка</a:t>
            </a:r>
          </a:p>
        </p:txBody>
      </p:sp>
      <p:sp>
        <p:nvSpPr>
          <p:cNvPr id="32" name="Line 14"/>
          <p:cNvSpPr>
            <a:spLocks noChangeShapeType="1"/>
          </p:cNvSpPr>
          <p:nvPr userDrawn="1"/>
        </p:nvSpPr>
        <p:spPr bwMode="auto">
          <a:xfrm>
            <a:off x="0" y="6405571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38" name="Line 15"/>
          <p:cNvSpPr>
            <a:spLocks noChangeShapeType="1"/>
          </p:cNvSpPr>
          <p:nvPr userDrawn="1"/>
        </p:nvSpPr>
        <p:spPr bwMode="auto">
          <a:xfrm>
            <a:off x="0" y="1069975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40" name="Line 9"/>
          <p:cNvSpPr>
            <a:spLocks noChangeShapeType="1"/>
          </p:cNvSpPr>
          <p:nvPr userDrawn="1"/>
        </p:nvSpPr>
        <p:spPr bwMode="auto">
          <a:xfrm>
            <a:off x="1644654" y="0"/>
            <a:ext cx="0" cy="685800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41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2080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1" kern="120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fld id="{8E730068-F805-43B7-8A8E-3E2DB17E4B45}" type="slidenum">
              <a:rPr lang="ru-RU" smtClean="0"/>
              <a:pPr/>
              <a:t>‹#›</a:t>
            </a:fld>
            <a:endParaRPr lang="ru-RU" dirty="0"/>
          </a:p>
        </p:txBody>
      </p:sp>
      <p:pic>
        <p:nvPicPr>
          <p:cNvPr id="14" name="Рисунок 13"/>
          <p:cNvPicPr>
            <a:picLocks noChangeAspect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203679" y="118800"/>
            <a:ext cx="1224000" cy="834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65" r:id="rId1"/>
    <p:sldLayoutId id="2147483711" r:id="rId2"/>
  </p:sldLayoutIdLst>
  <p:hf hdr="0" dt="0"/>
  <p:txStyles>
    <p:titleStyle>
      <a:lvl1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9pPr>
    </p:titleStyle>
    <p:bodyStyle>
      <a:lvl1pPr algn="l" rtl="0" fontAlgn="base">
        <a:spcBef>
          <a:spcPct val="0"/>
        </a:spcBef>
        <a:spcAft>
          <a:spcPct val="0"/>
        </a:spcAft>
        <a:defRPr sz="2600" b="0">
          <a:solidFill>
            <a:srgbClr val="003366"/>
          </a:solidFill>
          <a:latin typeface="+mn-lt"/>
          <a:ea typeface="+mn-ea"/>
          <a:cs typeface="+mn-cs"/>
        </a:defRPr>
      </a:lvl1pPr>
      <a:lvl2pPr marL="827088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charset="0"/>
        </a:defRPr>
      </a:lvl2pPr>
      <a:lvl3pPr marL="1235075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charset="0"/>
        </a:defRPr>
      </a:lvl3pPr>
      <a:lvl4pPr marL="1643063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5"/>
          <p:cNvSpPr>
            <a:spLocks noChangeArrowheads="1"/>
          </p:cNvSpPr>
          <p:nvPr userDrawn="1"/>
        </p:nvSpPr>
        <p:spPr bwMode="auto">
          <a:xfrm>
            <a:off x="1" y="6404400"/>
            <a:ext cx="9144000" cy="453600"/>
          </a:xfrm>
          <a:prstGeom prst="rect">
            <a:avLst/>
          </a:prstGeom>
          <a:solidFill>
            <a:srgbClr val="0079C2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ru-RU" sz="1700" kern="1200" dirty="0">
              <a:solidFill>
                <a:schemeClr val="bg1"/>
              </a:solidFill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275458" name="Rectangle 2"/>
          <p:cNvSpPr>
            <a:spLocks noChangeArrowheads="1"/>
          </p:cNvSpPr>
          <p:nvPr userDrawn="1"/>
        </p:nvSpPr>
        <p:spPr bwMode="auto">
          <a:xfrm>
            <a:off x="3197225" y="0"/>
            <a:ext cx="5946775" cy="6858000"/>
          </a:xfrm>
          <a:prstGeom prst="rect">
            <a:avLst/>
          </a:prstGeom>
          <a:solidFill>
            <a:srgbClr val="0079C2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ru-RU" sz="1700" kern="1200">
              <a:solidFill>
                <a:schemeClr val="bg1"/>
              </a:solidFill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275467" name="Rectangle 11"/>
          <p:cNvSpPr>
            <a:spLocks noGrp="1" noChangeArrowheads="1"/>
          </p:cNvSpPr>
          <p:nvPr userDrawn="1">
            <p:ph type="body" idx="1"/>
          </p:nvPr>
        </p:nvSpPr>
        <p:spPr bwMode="auto">
          <a:xfrm>
            <a:off x="223837" y="1216660"/>
            <a:ext cx="2749551" cy="4892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 algn="l" rtl="0" fontAlgn="base">
              <a:spcBef>
                <a:spcPct val="0"/>
              </a:spcBef>
              <a:spcAft>
                <a:spcPct val="0"/>
              </a:spcAft>
            </a:pPr>
            <a:r>
              <a:rPr lang="ru-RU" dirty="0"/>
              <a:t>Образец текста</a:t>
            </a:r>
          </a:p>
        </p:txBody>
      </p:sp>
      <p:sp>
        <p:nvSpPr>
          <p:cNvPr id="275470" name="Rectangle 14"/>
          <p:cNvSpPr>
            <a:spLocks noChangeArrowheads="1"/>
          </p:cNvSpPr>
          <p:nvPr userDrawn="1"/>
        </p:nvSpPr>
        <p:spPr bwMode="auto">
          <a:xfrm>
            <a:off x="755650" y="7605713"/>
            <a:ext cx="4103688" cy="431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ru-RU"/>
          </a:p>
        </p:txBody>
      </p:sp>
      <p:sp>
        <p:nvSpPr>
          <p:cNvPr id="16" name="Rectangle 8"/>
          <p:cNvSpPr>
            <a:spLocks noChangeArrowheads="1"/>
          </p:cNvSpPr>
          <p:nvPr userDrawn="1"/>
        </p:nvSpPr>
        <p:spPr bwMode="auto">
          <a:xfrm>
            <a:off x="1" y="0"/>
            <a:ext cx="9144000" cy="1079500"/>
          </a:xfrm>
          <a:prstGeom prst="rect">
            <a:avLst/>
          </a:prstGeom>
          <a:solidFill>
            <a:srgbClr val="003366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ru-RU"/>
          </a:p>
        </p:txBody>
      </p:sp>
      <p:sp>
        <p:nvSpPr>
          <p:cNvPr id="17" name="Rectangle 4"/>
          <p:cNvSpPr>
            <a:spLocks noChangeArrowheads="1"/>
          </p:cNvSpPr>
          <p:nvPr userDrawn="1"/>
        </p:nvSpPr>
        <p:spPr bwMode="auto">
          <a:xfrm>
            <a:off x="-1" y="6405563"/>
            <a:ext cx="1646239" cy="452437"/>
          </a:xfrm>
          <a:prstGeom prst="rect">
            <a:avLst/>
          </a:prstGeom>
          <a:solidFill>
            <a:srgbClr val="003366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ru-RU" sz="1700" kern="1200">
              <a:solidFill>
                <a:schemeClr val="bg1"/>
              </a:solidFill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20" name="Rectangle 7"/>
          <p:cNvSpPr>
            <a:spLocks noChangeArrowheads="1"/>
          </p:cNvSpPr>
          <p:nvPr userDrawn="1"/>
        </p:nvSpPr>
        <p:spPr bwMode="auto">
          <a:xfrm>
            <a:off x="-2" y="0"/>
            <a:ext cx="1650207" cy="1079500"/>
          </a:xfrm>
          <a:prstGeom prst="rect">
            <a:avLst/>
          </a:prstGeom>
          <a:solidFill>
            <a:srgbClr val="0079C2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ru-RU"/>
          </a:p>
        </p:txBody>
      </p:sp>
      <p:sp>
        <p:nvSpPr>
          <p:cNvPr id="25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1873250" y="0"/>
            <a:ext cx="7048500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dirty="0"/>
              <a:t>Образец заголовка</a:t>
            </a:r>
          </a:p>
        </p:txBody>
      </p:sp>
      <p:sp>
        <p:nvSpPr>
          <p:cNvPr id="31" name="Line 14"/>
          <p:cNvSpPr>
            <a:spLocks noChangeShapeType="1"/>
          </p:cNvSpPr>
          <p:nvPr userDrawn="1"/>
        </p:nvSpPr>
        <p:spPr bwMode="auto">
          <a:xfrm>
            <a:off x="0" y="6405571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33" name="Line 15"/>
          <p:cNvSpPr>
            <a:spLocks noChangeShapeType="1"/>
          </p:cNvSpPr>
          <p:nvPr userDrawn="1"/>
        </p:nvSpPr>
        <p:spPr bwMode="auto">
          <a:xfrm>
            <a:off x="0" y="1069975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34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2080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1" kern="120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fld id="{8E730068-F805-43B7-8A8E-3E2DB17E4B45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36" name="Line 6"/>
          <p:cNvSpPr>
            <a:spLocks noChangeShapeType="1"/>
          </p:cNvSpPr>
          <p:nvPr userDrawn="1"/>
        </p:nvSpPr>
        <p:spPr bwMode="auto">
          <a:xfrm>
            <a:off x="1644654" y="6398418"/>
            <a:ext cx="0" cy="459581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37" name="Line 9"/>
          <p:cNvSpPr>
            <a:spLocks noChangeShapeType="1"/>
          </p:cNvSpPr>
          <p:nvPr userDrawn="1"/>
        </p:nvSpPr>
        <p:spPr bwMode="auto">
          <a:xfrm>
            <a:off x="1644654" y="0"/>
            <a:ext cx="0" cy="1069181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pic>
        <p:nvPicPr>
          <p:cNvPr id="18" name="Рисунок 17"/>
          <p:cNvPicPr>
            <a:picLocks noChangeAspect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203679" y="118800"/>
            <a:ext cx="1224000" cy="834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66" r:id="rId2"/>
  </p:sldLayoutIdLst>
  <p:hf hdr="0" dt="0"/>
  <p:txStyles>
    <p:titleStyle>
      <a:lvl1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9pPr>
    </p:titleStyle>
    <p:bodyStyle>
      <a:lvl1pPr algn="l" rtl="0" fontAlgn="base">
        <a:spcBef>
          <a:spcPct val="0"/>
        </a:spcBef>
        <a:spcAft>
          <a:spcPct val="0"/>
        </a:spcAft>
        <a:defRPr lang="ru-RU" sz="2600" b="0" dirty="0" smtClean="0">
          <a:solidFill>
            <a:srgbClr val="003366"/>
          </a:solidFill>
          <a:latin typeface="+mn-lt"/>
          <a:ea typeface="+mn-ea"/>
          <a:cs typeface="+mn-cs"/>
        </a:defRPr>
      </a:lvl1pPr>
      <a:lvl2pPr marL="827088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charset="0"/>
        </a:defRPr>
      </a:lvl2pPr>
      <a:lvl3pPr marL="1235075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charset="0"/>
        </a:defRPr>
      </a:lvl3pPr>
      <a:lvl4pPr marL="1643063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7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0079C2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ru-RU"/>
          </a:p>
        </p:txBody>
      </p:sp>
      <p:sp>
        <p:nvSpPr>
          <p:cNvPr id="367630" name="Rectangle 14"/>
          <p:cNvSpPr>
            <a:spLocks noChangeArrowheads="1"/>
          </p:cNvSpPr>
          <p:nvPr userDrawn="1"/>
        </p:nvSpPr>
        <p:spPr bwMode="auto">
          <a:xfrm>
            <a:off x="755650" y="7605713"/>
            <a:ext cx="4103688" cy="431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ru-RU"/>
          </a:p>
        </p:txBody>
      </p:sp>
      <p:sp>
        <p:nvSpPr>
          <p:cNvPr id="15" name="Rectangle 8"/>
          <p:cNvSpPr>
            <a:spLocks noChangeArrowheads="1"/>
          </p:cNvSpPr>
          <p:nvPr userDrawn="1"/>
        </p:nvSpPr>
        <p:spPr bwMode="auto">
          <a:xfrm>
            <a:off x="1" y="0"/>
            <a:ext cx="9144000" cy="1079500"/>
          </a:xfrm>
          <a:prstGeom prst="rect">
            <a:avLst/>
          </a:prstGeom>
          <a:solidFill>
            <a:srgbClr val="003366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ru-RU"/>
          </a:p>
        </p:txBody>
      </p:sp>
      <p:sp>
        <p:nvSpPr>
          <p:cNvPr id="16" name="Rectangle 5"/>
          <p:cNvSpPr>
            <a:spLocks noChangeArrowheads="1"/>
          </p:cNvSpPr>
          <p:nvPr userDrawn="1"/>
        </p:nvSpPr>
        <p:spPr bwMode="auto">
          <a:xfrm>
            <a:off x="1" y="6404400"/>
            <a:ext cx="9144000" cy="453600"/>
          </a:xfrm>
          <a:prstGeom prst="rect">
            <a:avLst/>
          </a:prstGeom>
          <a:solidFill>
            <a:srgbClr val="0079C2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ru-RU" sz="1700" kern="1200" dirty="0">
              <a:solidFill>
                <a:schemeClr val="bg1"/>
              </a:solidFill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18" name="Rectangle 4"/>
          <p:cNvSpPr>
            <a:spLocks noChangeArrowheads="1"/>
          </p:cNvSpPr>
          <p:nvPr userDrawn="1"/>
        </p:nvSpPr>
        <p:spPr bwMode="auto">
          <a:xfrm>
            <a:off x="-2" y="6405563"/>
            <a:ext cx="9144001" cy="452437"/>
          </a:xfrm>
          <a:prstGeom prst="rect">
            <a:avLst/>
          </a:prstGeom>
          <a:solidFill>
            <a:srgbClr val="003366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ru-RU" sz="1700" kern="1200">
              <a:solidFill>
                <a:schemeClr val="bg1"/>
              </a:solidFill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22" name="Rectangle 7"/>
          <p:cNvSpPr>
            <a:spLocks noChangeArrowheads="1"/>
          </p:cNvSpPr>
          <p:nvPr userDrawn="1"/>
        </p:nvSpPr>
        <p:spPr bwMode="auto">
          <a:xfrm>
            <a:off x="-2" y="0"/>
            <a:ext cx="1650207" cy="1079500"/>
          </a:xfrm>
          <a:prstGeom prst="rect">
            <a:avLst/>
          </a:prstGeom>
          <a:solidFill>
            <a:srgbClr val="0079C2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ru-RU"/>
          </a:p>
        </p:txBody>
      </p:sp>
      <p:sp>
        <p:nvSpPr>
          <p:cNvPr id="24" name="Line 15"/>
          <p:cNvSpPr>
            <a:spLocks noChangeShapeType="1"/>
          </p:cNvSpPr>
          <p:nvPr userDrawn="1"/>
        </p:nvSpPr>
        <p:spPr bwMode="auto">
          <a:xfrm>
            <a:off x="0" y="1069975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26" name="Line 14"/>
          <p:cNvSpPr>
            <a:spLocks noChangeShapeType="1"/>
          </p:cNvSpPr>
          <p:nvPr userDrawn="1"/>
        </p:nvSpPr>
        <p:spPr bwMode="auto">
          <a:xfrm>
            <a:off x="0" y="6405571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27" name="Line 9"/>
          <p:cNvSpPr>
            <a:spLocks noChangeShapeType="1"/>
          </p:cNvSpPr>
          <p:nvPr userDrawn="1"/>
        </p:nvSpPr>
        <p:spPr bwMode="auto">
          <a:xfrm>
            <a:off x="1644654" y="0"/>
            <a:ext cx="0" cy="1069181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pic>
        <p:nvPicPr>
          <p:cNvPr id="13" name="Рисунок 12"/>
          <p:cNvPicPr>
            <a:picLocks noChangeAspect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203679" y="118800"/>
            <a:ext cx="1224000" cy="834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78" r:id="rId2"/>
  </p:sldLayoutIdLst>
  <p:hf sldNum="0" hdr="0" dt="0"/>
  <p:txStyles>
    <p:titleStyle>
      <a:lvl1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defRPr sz="2600" b="1">
          <a:solidFill>
            <a:srgbClr val="003366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charset="0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charset="0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 txBox="1">
            <a:spLocks/>
          </p:cNvSpPr>
          <p:nvPr/>
        </p:nvSpPr>
        <p:spPr>
          <a:xfrm>
            <a:off x="2248843" y="2895600"/>
            <a:ext cx="6734519" cy="1470025"/>
          </a:xfrm>
          <a:prstGeom prst="rect">
            <a:avLst/>
          </a:prstGeom>
        </p:spPr>
        <p:txBody>
          <a:bodyPr rtlCol="0">
            <a:normAutofit fontScale="82500" lnSpcReduction="20000"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Arial Narrow" pitchFamily="34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Arial Narrow" pitchFamily="34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Arial Narrow" pitchFamily="34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Arial Narrow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Arial Narrow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Arial Narrow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Arial Narrow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Arial Narrow" pitchFamily="34" charset="0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3900" b="1" kern="0" dirty="0"/>
              <a:t>Группа ОГК-2</a:t>
            </a:r>
            <a:br>
              <a:rPr lang="ru-RU" altLang="ru-RU" sz="3600" b="1" kern="0" dirty="0"/>
            </a:br>
            <a:br>
              <a:rPr lang="ru-RU" altLang="ru-RU" sz="3600" b="1" kern="0" dirty="0"/>
            </a:br>
            <a:r>
              <a:rPr lang="ru-RU" altLang="ru-RU" sz="2800" b="1" kern="0" dirty="0"/>
              <a:t>Презентация финансовых результатов по МСФО</a:t>
            </a:r>
            <a:br>
              <a:rPr lang="ru-RU" altLang="ru-RU" sz="2800" b="1" kern="0" dirty="0"/>
            </a:br>
            <a:r>
              <a:rPr lang="ru-RU" altLang="ru-RU" sz="2800" b="1" kern="0" dirty="0"/>
              <a:t>за 6М 2021 г.</a:t>
            </a:r>
            <a:endParaRPr lang="ru-RU" sz="2800" kern="0" dirty="0"/>
          </a:p>
        </p:txBody>
      </p:sp>
      <p:sp>
        <p:nvSpPr>
          <p:cNvPr id="11" name="Subtitle 2"/>
          <p:cNvSpPr txBox="1">
            <a:spLocks/>
          </p:cNvSpPr>
          <p:nvPr/>
        </p:nvSpPr>
        <p:spPr>
          <a:xfrm>
            <a:off x="2329159" y="4876800"/>
            <a:ext cx="6400800" cy="369888"/>
          </a:xfrm>
          <a:prstGeom prst="rect">
            <a:avLst/>
          </a:prstGeom>
        </p:spPr>
        <p:txBody>
          <a:bodyPr lIns="0" tIns="0" rIns="0" bIns="0" anchor="ctr" anchorCtr="0"/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defRPr sz="2600" b="1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ru-RU" altLang="ru-RU" sz="1800" kern="0" dirty="0">
                <a:cs typeface="Arial" panose="020B0604020202020204" pitchFamily="34" charset="0"/>
              </a:rPr>
              <a:t>9 августа 2021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Ограничение ответственности</a:t>
            </a:r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0"/>
          </p:nvPr>
        </p:nvSpPr>
        <p:spPr>
          <a:xfrm>
            <a:off x="1873251" y="6477893"/>
            <a:ext cx="7048500" cy="307777"/>
          </a:xfrm>
        </p:spPr>
        <p:txBody>
          <a:bodyPr/>
          <a:lstStyle/>
          <a:p>
            <a:r>
              <a:rPr lang="ru-RU" dirty="0"/>
              <a:t>Результаты деятельности Группы ОГК-2 по МСФО за 6М 2021 г.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536575" y="1298575"/>
            <a:ext cx="8074025" cy="48323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0066CC"/>
                </a:solidFill>
              </a14:hiddenFill>
            </a:ext>
          </a:extLst>
        </p:spPr>
        <p:txBody>
          <a:bodyPr/>
          <a:lstStyle/>
          <a:p>
            <a:pPr marL="0" indent="0" algn="just" eaLnBrk="1" hangingPunct="1">
              <a:spcBef>
                <a:spcPts val="600"/>
              </a:spcBef>
              <a:spcAft>
                <a:spcPts val="600"/>
              </a:spcAft>
              <a:buFont typeface="Symbol" panose="05050102010706020507" pitchFamily="18" charset="2"/>
              <a:buNone/>
            </a:pPr>
            <a:r>
              <a:rPr lang="ru-RU" altLang="ru-RU" sz="1600" dirty="0">
                <a:solidFill>
                  <a:schemeClr val="tx2"/>
                </a:solidFill>
                <a:cs typeface="Arial" panose="020B0604020202020204" pitchFamily="34" charset="0"/>
              </a:rPr>
              <a:t>Представленная информация подготовлена с использованием данных, доступных ПАО «ОГК-2» (далее – ОГК-2 или Компания) на момент ее составления. С момента составления презентации на деятельность ОГК-2 и содержание презентации могли повлиять внешние или иные факторы. Кроме того, настоящая презентация может не включать в себя всю необходимую информацию о Компании. ОГК-2 не дает, прямо или косвенно, никаких заверений или гарантий в отношении точности, полноты или достоверности информации, содержащейся в настоящей презентации.</a:t>
            </a:r>
          </a:p>
          <a:p>
            <a:pPr marL="0" indent="0" algn="just" eaLnBrk="1" hangingPunct="1">
              <a:spcBef>
                <a:spcPts val="600"/>
              </a:spcBef>
              <a:spcAft>
                <a:spcPts val="600"/>
              </a:spcAft>
              <a:buFont typeface="Symbol" panose="05050102010706020507" pitchFamily="18" charset="2"/>
              <a:buNone/>
            </a:pPr>
            <a:r>
              <a:rPr lang="ru-RU" altLang="ru-RU" sz="1600" dirty="0">
                <a:solidFill>
                  <a:schemeClr val="tx2"/>
                </a:solidFill>
                <a:cs typeface="Arial" panose="020B0604020202020204" pitchFamily="34" charset="0"/>
              </a:rPr>
              <a:t>Прогнозные заявления, содержащиеся в настоящей презентации, основаны на ряде предположений, которые могут оказаться неверными. Прогнозные заявления, в силу своей специфики, связаны с неотъемлемым риском и неопределенностью. ОГК-2 предупреждает о том, что фактические результаты могут существенно отличаться от выраженных, прямо или косвенно, в прогнозных заявлениях. Для более подробной информации об основных рисках необходимо обратиться к последнему Годовому отчету ОГК-2.</a:t>
            </a:r>
          </a:p>
          <a:p>
            <a:pPr marL="0" indent="0" algn="just" eaLnBrk="1" hangingPunct="1">
              <a:spcBef>
                <a:spcPts val="600"/>
              </a:spcBef>
              <a:spcAft>
                <a:spcPts val="600"/>
              </a:spcAft>
              <a:buFont typeface="Symbol" panose="05050102010706020507" pitchFamily="18" charset="2"/>
              <a:buNone/>
            </a:pPr>
            <a:r>
              <a:rPr lang="ru-RU" altLang="ru-RU" sz="1600" dirty="0">
                <a:solidFill>
                  <a:schemeClr val="tx2"/>
                </a:solidFill>
                <a:cs typeface="Arial" panose="020B0604020202020204" pitchFamily="34" charset="0"/>
              </a:rPr>
              <a:t>Настоящая презентация не представляет собой и не является частью рекламы ценных бумаг, предложения или приглашения продать или выпустить или предложения купить или подписаться на какие-либо акции ОГК-2. Ни настоящая презентация, ни ее часть, ни факт представления настоящей презентации или ее распространения не являются основой для какого-либо контракта или инвестиционного решения и не должны приниматься во внимание при заключении какого-либо контракта или принятии инвестиционного решения. </a:t>
            </a:r>
          </a:p>
        </p:txBody>
      </p:sp>
      <p:sp>
        <p:nvSpPr>
          <p:cNvPr id="5" name="Номер слайда 3">
            <a:extLst>
              <a:ext uri="{FF2B5EF4-FFF2-40B4-BE49-F238E27FC236}">
                <a16:creationId xmlns:a16="http://schemas.microsoft.com/office/drawing/2014/main" id="{DA073617-89A2-4FDA-B074-78270BF7F75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208087" cy="307777"/>
          </a:xfrm>
        </p:spPr>
        <p:txBody>
          <a:bodyPr/>
          <a:lstStyle/>
          <a:p>
            <a:fld id="{8E730068-F805-43B7-8A8E-3E2DB17E4B45}" type="slidenum">
              <a:rPr lang="ru-RU" smtClean="0"/>
              <a:pPr/>
              <a:t>1</a:t>
            </a:fld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4"/>
          <p:cNvSpPr/>
          <p:nvPr/>
        </p:nvSpPr>
        <p:spPr>
          <a:xfrm>
            <a:off x="-1" y="5704660"/>
            <a:ext cx="9144000" cy="646331"/>
          </a:xfrm>
          <a:prstGeom prst="rect">
            <a:avLst/>
          </a:prstGeom>
        </p:spPr>
        <p:txBody>
          <a:bodyPr anchor="b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baseline="30000" dirty="0">
                <a:solidFill>
                  <a:prstClr val="black">
                    <a:lumMod val="65000"/>
                    <a:lumOff val="35000"/>
                  </a:prstClr>
                </a:solidFill>
                <a:latin typeface="Arial Narrow"/>
                <a:cs typeface="Arial" panose="020B0604020202020204" pitchFamily="34" charset="0"/>
              </a:rPr>
              <a:t>1</a:t>
            </a:r>
            <a:r>
              <a:rPr lang="ru-RU" sz="900" dirty="0">
                <a:solidFill>
                  <a:prstClr val="black">
                    <a:lumMod val="65000"/>
                    <a:lumOff val="35000"/>
                  </a:prstClr>
                </a:solidFill>
                <a:latin typeface="Arial Narrow"/>
                <a:cs typeface="Arial" panose="020B0604020202020204" pitchFamily="34" charset="0"/>
              </a:rPr>
              <a:t> По данным управленческой отчетности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baseline="30000" dirty="0">
                <a:solidFill>
                  <a:prstClr val="black">
                    <a:lumMod val="65000"/>
                    <a:lumOff val="35000"/>
                  </a:prstClr>
                </a:solidFill>
                <a:latin typeface="Arial Narrow"/>
                <a:cs typeface="Arial" panose="020B0604020202020204" pitchFamily="34" charset="0"/>
              </a:rPr>
              <a:t>2</a:t>
            </a:r>
            <a:r>
              <a:rPr lang="ru-RU" sz="900" dirty="0">
                <a:solidFill>
                  <a:prstClr val="black">
                    <a:lumMod val="65000"/>
                    <a:lumOff val="35000"/>
                  </a:prstClr>
                </a:solidFill>
                <a:latin typeface="Arial Narrow"/>
                <a:cs typeface="Arial" panose="020B0604020202020204" pitchFamily="34" charset="0"/>
              </a:rPr>
              <a:t> Разбивка на категории переменных и постоянных расходов представлена по методике управленческой отчетности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baseline="30000" dirty="0">
                <a:solidFill>
                  <a:prstClr val="black">
                    <a:lumMod val="65000"/>
                    <a:lumOff val="35000"/>
                  </a:prstClr>
                </a:solidFill>
                <a:latin typeface="Arial Narrow"/>
                <a:cs typeface="Arial" panose="020B0604020202020204" pitchFamily="34" charset="0"/>
              </a:rPr>
              <a:t>3</a:t>
            </a:r>
            <a:r>
              <a:rPr lang="ru-RU" sz="900" dirty="0">
                <a:solidFill>
                  <a:prstClr val="black">
                    <a:lumMod val="65000"/>
                    <a:lumOff val="35000"/>
                  </a:prstClr>
                </a:solidFill>
                <a:latin typeface="Arial Narrow"/>
                <a:cs typeface="Arial" panose="020B0604020202020204" pitchFamily="34" charset="0"/>
              </a:rPr>
              <a:t> EBITDA = Операционная прибыль + Амортизация </a:t>
            </a:r>
            <a:r>
              <a:rPr lang="en-US" sz="900" dirty="0">
                <a:solidFill>
                  <a:prstClr val="black">
                    <a:lumMod val="65000"/>
                    <a:lumOff val="35000"/>
                  </a:prstClr>
                </a:solidFill>
                <a:latin typeface="Arial Narrow"/>
                <a:cs typeface="Arial" panose="020B0604020202020204" pitchFamily="34" charset="0"/>
              </a:rPr>
              <a:t> </a:t>
            </a:r>
            <a:r>
              <a:rPr lang="ru-RU" sz="900" dirty="0">
                <a:solidFill>
                  <a:prstClr val="black">
                    <a:lumMod val="65000"/>
                    <a:lumOff val="35000"/>
                  </a:prstClr>
                </a:solidFill>
                <a:latin typeface="Arial Narrow"/>
                <a:cs typeface="Arial" panose="020B0604020202020204" pitchFamily="34" charset="0"/>
              </a:rPr>
              <a:t>+ Убыток от обесценения (начисление  резерва) по нефинансовым активам</a:t>
            </a:r>
            <a:r>
              <a:rPr lang="en-US" sz="900" dirty="0">
                <a:solidFill>
                  <a:prstClr val="black">
                    <a:lumMod val="65000"/>
                    <a:lumOff val="35000"/>
                  </a:prstClr>
                </a:solidFill>
                <a:latin typeface="Arial Narrow"/>
                <a:cs typeface="Arial" panose="020B0604020202020204" pitchFamily="34" charset="0"/>
              </a:rPr>
              <a:t> </a:t>
            </a:r>
            <a:r>
              <a:rPr lang="ru-RU" sz="900" dirty="0">
                <a:solidFill>
                  <a:prstClr val="black">
                    <a:lumMod val="65000"/>
                    <a:lumOff val="35000"/>
                  </a:prstClr>
                </a:solidFill>
                <a:latin typeface="Arial Narrow"/>
                <a:cs typeface="Arial" panose="020B0604020202020204" pitchFamily="34" charset="0"/>
              </a:rPr>
              <a:t>- Прибыль от восстановления убытка от обесценения (резерва) по нефинансовым активам </a:t>
            </a:r>
          </a:p>
        </p:txBody>
      </p:sp>
      <p:graphicFrame>
        <p:nvGraphicFramePr>
          <p:cNvPr id="14" name="Group 8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1493813"/>
              </p:ext>
            </p:extLst>
          </p:nvPr>
        </p:nvGraphicFramePr>
        <p:xfrm>
          <a:off x="4648200" y="1430342"/>
          <a:ext cx="4267199" cy="3964277"/>
        </p:xfrm>
        <a:graphic>
          <a:graphicData uri="http://schemas.openxmlformats.org/drawingml/2006/table">
            <a:tbl>
              <a:tblPr/>
              <a:tblGrid>
                <a:gridCol w="23050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429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022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1698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3660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+mn-lt"/>
                          <a:cs typeface="Arial" charset="0"/>
                        </a:rPr>
                        <a:t>  </a:t>
                      </a: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+mn-lt"/>
                          <a:cs typeface="Arial" charset="0"/>
                        </a:rPr>
                        <a:t> </a:t>
                      </a:r>
                      <a:endParaRPr kumimoji="0" lang="ru-RU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45720" marR="45720" marT="27423" marB="274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CC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6М 2020</a:t>
                      </a:r>
                      <a:endParaRPr kumimoji="0" lang="ru-RU" sz="1050" b="1" i="0" u="none" strike="noStrike" cap="none" normalizeH="0" baseline="0" dirty="0">
                        <a:ln>
                          <a:noFill/>
                        </a:ln>
                        <a:solidFill>
                          <a:srgbClr val="0066CC"/>
                        </a:solidFill>
                        <a:effectLst/>
                        <a:latin typeface="Arial Narrow" pitchFamily="34" charset="0"/>
                        <a:cs typeface="Arial" charset="0"/>
                      </a:endParaRPr>
                    </a:p>
                  </a:txBody>
                  <a:tcPr marL="45720" marR="45720" marT="27450" marB="274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CC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6М 2021</a:t>
                      </a:r>
                      <a:endParaRPr kumimoji="0" lang="ru-RU" sz="1050" b="1" i="0" u="none" strike="noStrike" cap="none" normalizeH="0" baseline="0" dirty="0">
                        <a:ln>
                          <a:noFill/>
                        </a:ln>
                        <a:solidFill>
                          <a:srgbClr val="0066CC"/>
                        </a:solidFill>
                        <a:effectLst/>
                        <a:latin typeface="Arial Narrow" pitchFamily="34" charset="0"/>
                        <a:cs typeface="Arial" charset="0"/>
                      </a:endParaRPr>
                    </a:p>
                  </a:txBody>
                  <a:tcPr marL="45720" marR="45720" marT="27450" marB="274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66CC"/>
                          </a:solidFill>
                          <a:effectLst/>
                          <a:latin typeface="+mn-lt"/>
                          <a:cs typeface="Arial" charset="0"/>
                        </a:rPr>
                        <a:t>Изм</a:t>
                      </a: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CC"/>
                          </a:solidFill>
                          <a:effectLst/>
                          <a:latin typeface="+mn-lt"/>
                          <a:cs typeface="Arial" charset="0"/>
                        </a:rPr>
                        <a:t>.</a:t>
                      </a:r>
                    </a:p>
                  </a:txBody>
                  <a:tcPr marL="45720" marR="45720" marT="27423" marB="274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793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+mn-lt"/>
                          <a:cs typeface="Arial" charset="0"/>
                        </a:rPr>
                        <a:t>Выручка</a:t>
                      </a:r>
                    </a:p>
                  </a:txBody>
                  <a:tcPr marL="45720" marR="45720" marT="27423" marB="27423" anchor="ctr" horzOverflow="overflow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60 328</a:t>
                      </a:r>
                    </a:p>
                  </a:txBody>
                  <a:tcPr marL="6350" marR="6350" marT="635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66 488</a:t>
                      </a:r>
                    </a:p>
                  </a:txBody>
                  <a:tcPr marL="6350" marR="6350" marT="635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+10,2%</a:t>
                      </a:r>
                    </a:p>
                  </a:txBody>
                  <a:tcPr marL="6350" marR="6350" marT="635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698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Операционные расходы,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в </a:t>
                      </a:r>
                      <a:r>
                        <a:rPr kumimoji="0" lang="ru-RU" sz="14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т.ч</a:t>
                      </a:r>
                      <a:r>
                        <a:rPr kumimoji="0" lang="ru-RU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.</a:t>
                      </a:r>
                    </a:p>
                  </a:txBody>
                  <a:tcPr marL="45720" marR="45720" marT="27423" marB="27423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(46 358) </a:t>
                      </a:r>
                    </a:p>
                  </a:txBody>
                  <a:tcPr marL="6350" marR="6350" marT="635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(51 619) </a:t>
                      </a:r>
                    </a:p>
                  </a:txBody>
                  <a:tcPr marL="6350" marR="6350" marT="635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+11,3%</a:t>
                      </a:r>
                    </a:p>
                  </a:txBody>
                  <a:tcPr marL="6350" marR="6350" marT="635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793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26670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Переменные</a:t>
                      </a:r>
                      <a:r>
                        <a:rPr lang="ru-RU" sz="1400" b="0" i="0" baseline="30000" dirty="0">
                          <a:solidFill>
                            <a:srgbClr val="003366"/>
                          </a:solidFill>
                          <a:latin typeface="+mn-lt"/>
                          <a:cs typeface="Arial" charset="0"/>
                        </a:rPr>
                        <a:t>2</a:t>
                      </a:r>
                      <a:endParaRPr kumimoji="0" lang="ru-RU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+mn-lt"/>
                        <a:ea typeface="+mn-ea"/>
                        <a:cs typeface="Arial" charset="0"/>
                      </a:endParaRPr>
                    </a:p>
                  </a:txBody>
                  <a:tcPr marL="45720" marR="45720" marT="27423" marB="27423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(28 399)</a:t>
                      </a:r>
                    </a:p>
                  </a:txBody>
                  <a:tcPr marL="6350" marR="6350" marT="635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(32 359)</a:t>
                      </a:r>
                    </a:p>
                  </a:txBody>
                  <a:tcPr marL="6350" marR="6350" marT="635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+13,9%</a:t>
                      </a:r>
                    </a:p>
                  </a:txBody>
                  <a:tcPr marL="6350" marR="6350" marT="635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793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26670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Постоянные</a:t>
                      </a:r>
                      <a:r>
                        <a:rPr lang="ru-RU" sz="1400" b="0" i="0" baseline="30000" dirty="0">
                          <a:solidFill>
                            <a:srgbClr val="003366"/>
                          </a:solidFill>
                          <a:latin typeface="+mn-lt"/>
                          <a:cs typeface="Arial" charset="0"/>
                        </a:rPr>
                        <a:t>2</a:t>
                      </a:r>
                      <a:endParaRPr kumimoji="0" lang="ru-RU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+mn-lt"/>
                        <a:ea typeface="+mn-ea"/>
                        <a:cs typeface="Arial" charset="0"/>
                      </a:endParaRPr>
                    </a:p>
                  </a:txBody>
                  <a:tcPr marL="45720" marR="45720" marT="27423" marB="27423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(17 959)</a:t>
                      </a:r>
                    </a:p>
                  </a:txBody>
                  <a:tcPr marL="6350" marR="6350" marT="635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(19 260)</a:t>
                      </a:r>
                    </a:p>
                  </a:txBody>
                  <a:tcPr marL="6350" marR="6350" marT="635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+7,2%</a:t>
                      </a:r>
                    </a:p>
                  </a:txBody>
                  <a:tcPr marL="6350" marR="6350" marT="635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4603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(Убыток)/Восстановление убытка от обесценения фин. активов</a:t>
                      </a:r>
                    </a:p>
                  </a:txBody>
                  <a:tcPr marL="45720" marR="45720" marT="27423" marB="27423" anchor="ctr" horzOverflow="overflow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(239)</a:t>
                      </a:r>
                    </a:p>
                  </a:txBody>
                  <a:tcPr marL="6350" marR="6350" marT="635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471 </a:t>
                      </a:r>
                    </a:p>
                  </a:txBody>
                  <a:tcPr marL="6350" marR="6350" marT="635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6350" marR="6350" marT="635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1698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+mn-lt"/>
                          <a:cs typeface="Arial" charset="0"/>
                        </a:rPr>
                        <a:t>Прибыль от операционной деятельности</a:t>
                      </a:r>
                    </a:p>
                  </a:txBody>
                  <a:tcPr marL="45720" marR="45720" marT="27423" marB="27423" anchor="ctr" horzOverflow="overflow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13 731 </a:t>
                      </a:r>
                    </a:p>
                  </a:txBody>
                  <a:tcPr marL="6350" marR="6350" marT="635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15 340 </a:t>
                      </a:r>
                    </a:p>
                  </a:txBody>
                  <a:tcPr marL="6350" marR="6350" marT="635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+11,7%</a:t>
                      </a:r>
                    </a:p>
                  </a:txBody>
                  <a:tcPr marL="6350" marR="6350" marT="635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793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+mn-lt"/>
                          <a:cs typeface="Arial" charset="0"/>
                        </a:rPr>
                        <a:t>EBITDA</a:t>
                      </a:r>
                      <a:r>
                        <a:rPr kumimoji="0" lang="ru-RU" sz="1400" b="1" i="0" u="none" strike="noStrike" cap="none" normalizeH="0" baseline="30000" dirty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+mn-lt"/>
                          <a:cs typeface="Arial" charset="0"/>
                        </a:rPr>
                        <a:t>3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45720" marR="45720" marT="27423" marB="27423" anchor="ctr" horzOverflow="overflow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    20 519   </a:t>
                      </a:r>
                    </a:p>
                  </a:txBody>
                  <a:tcPr marL="19050" marR="1905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     22 294   </a:t>
                      </a:r>
                    </a:p>
                  </a:txBody>
                  <a:tcPr marL="19050" marR="1905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+</a:t>
                      </a:r>
                      <a:r>
                        <a:rPr lang="ru-R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8,7%</a:t>
                      </a:r>
                    </a:p>
                  </a:txBody>
                  <a:tcPr marL="19050" marR="1905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8661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+mn-lt"/>
                          <a:cs typeface="Arial" charset="0"/>
                        </a:rPr>
                        <a:t>Прибыль за период</a:t>
                      </a:r>
                    </a:p>
                  </a:txBody>
                  <a:tcPr marL="45720" marR="45720" marT="27423" marB="27423" anchor="ctr" horzOverflow="overflow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10 293 </a:t>
                      </a:r>
                    </a:p>
                  </a:txBody>
                  <a:tcPr marL="6350" marR="6350" marT="635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11 320 </a:t>
                      </a:r>
                    </a:p>
                  </a:txBody>
                  <a:tcPr marL="6350" marR="6350" marT="635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+10,0%</a:t>
                      </a:r>
                    </a:p>
                  </a:txBody>
                  <a:tcPr marL="6350" marR="6350" marT="635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27272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+mn-lt"/>
                          <a:cs typeface="Arial" charset="0"/>
                        </a:rPr>
                        <a:t>Совокупный доход за период</a:t>
                      </a:r>
                    </a:p>
                  </a:txBody>
                  <a:tcPr marL="45720" marR="45720" marT="27423" marB="27423" anchor="ctr" horzOverflow="overflow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10 239 </a:t>
                      </a:r>
                    </a:p>
                  </a:txBody>
                  <a:tcPr marL="6350" marR="6350" marT="635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11 477 </a:t>
                      </a:r>
                    </a:p>
                  </a:txBody>
                  <a:tcPr marL="6350" marR="6350" marT="635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+12,1%</a:t>
                      </a:r>
                    </a:p>
                  </a:txBody>
                  <a:tcPr marL="6350" marR="6350" marT="635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69314894"/>
                  </a:ext>
                </a:extLst>
              </a:tr>
            </a:tbl>
          </a:graphicData>
        </a:graphic>
      </p:graphicFrame>
      <p:graphicFrame>
        <p:nvGraphicFramePr>
          <p:cNvPr id="15" name="Group 8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5012275"/>
              </p:ext>
            </p:extLst>
          </p:nvPr>
        </p:nvGraphicFramePr>
        <p:xfrm>
          <a:off x="-1" y="1430338"/>
          <a:ext cx="4572002" cy="3964281"/>
        </p:xfrm>
        <a:graphic>
          <a:graphicData uri="http://schemas.openxmlformats.org/drawingml/2006/table">
            <a:tbl>
              <a:tblPr/>
              <a:tblGrid>
                <a:gridCol w="23676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083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82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8779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8886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  </a:t>
                      </a: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 </a:t>
                      </a:r>
                      <a:endParaRPr kumimoji="0" lang="ru-RU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Arial Narrow" pitchFamily="34" charset="0"/>
                        <a:cs typeface="Arial" charset="0"/>
                      </a:endParaRPr>
                    </a:p>
                  </a:txBody>
                  <a:tcPr marL="45720" marR="45720" marT="27432" marB="27432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CC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6М 2020</a:t>
                      </a:r>
                      <a:endParaRPr kumimoji="0" lang="ru-RU" sz="1050" b="1" i="0" u="none" strike="noStrike" cap="none" normalizeH="0" baseline="0" dirty="0">
                        <a:ln>
                          <a:noFill/>
                        </a:ln>
                        <a:solidFill>
                          <a:srgbClr val="0066CC"/>
                        </a:solidFill>
                        <a:effectLst/>
                        <a:latin typeface="Arial Narrow" pitchFamily="34" charset="0"/>
                        <a:cs typeface="Arial" charset="0"/>
                      </a:endParaRPr>
                    </a:p>
                  </a:txBody>
                  <a:tcPr marL="45720" marR="45720" marT="27450" marB="274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CC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6М 2021</a:t>
                      </a:r>
                      <a:endParaRPr kumimoji="0" lang="ru-RU" sz="1050" b="1" i="0" u="none" strike="noStrike" cap="none" normalizeH="0" baseline="0" dirty="0">
                        <a:ln>
                          <a:noFill/>
                        </a:ln>
                        <a:solidFill>
                          <a:srgbClr val="0066CC"/>
                        </a:solidFill>
                        <a:effectLst/>
                        <a:latin typeface="Arial Narrow" pitchFamily="34" charset="0"/>
                        <a:cs typeface="Arial" charset="0"/>
                      </a:endParaRPr>
                    </a:p>
                  </a:txBody>
                  <a:tcPr marL="45720" marR="45720" marT="27450" marB="274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66CC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Изм</a:t>
                      </a: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CC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.</a:t>
                      </a:r>
                    </a:p>
                  </a:txBody>
                  <a:tcPr marL="45720" marR="45720" marT="27432" marB="27432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542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10795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Выработка электроэнергии,</a:t>
                      </a:r>
                      <a:b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</a:b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млн кВт∙ч </a:t>
                      </a:r>
                    </a:p>
                  </a:txBody>
                  <a:tcPr marL="45720" marR="45720" marT="27432" marB="27432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effectLst/>
                          <a:latin typeface="+mn-lt"/>
                        </a:rPr>
                        <a:t>22 440</a:t>
                      </a: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effectLst/>
                          <a:latin typeface="+mn-lt"/>
                        </a:rPr>
                        <a:t>22 466</a:t>
                      </a: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+0,1%</a:t>
                      </a: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542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10795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Полезный отпуск электроэнергии</a:t>
                      </a: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,</a:t>
                      </a: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 млн</a:t>
                      </a: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 </a:t>
                      </a: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кВт∙ч</a:t>
                      </a: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 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 Narrow" pitchFamily="34" charset="0"/>
                        <a:cs typeface="Arial" charset="0"/>
                      </a:endParaRPr>
                    </a:p>
                  </a:txBody>
                  <a:tcPr marL="45720" marR="45720" marT="27432" marB="27432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effectLst/>
                          <a:latin typeface="+mn-lt"/>
                        </a:rPr>
                        <a:t>20 888</a:t>
                      </a: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effectLst/>
                          <a:latin typeface="+mn-lt"/>
                        </a:rPr>
                        <a:t>20 989</a:t>
                      </a: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+0,5%</a:t>
                      </a: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542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10795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Полезный</a:t>
                      </a: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 </a:t>
                      </a: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отпуск тепловой энергии, тыс. Гкал </a:t>
                      </a:r>
                    </a:p>
                  </a:txBody>
                  <a:tcPr marL="45720" marR="45720" marT="27432" marB="27432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effectLst/>
                          <a:latin typeface="+mn-lt"/>
                        </a:rPr>
                        <a:t>3 261</a:t>
                      </a: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effectLst/>
                          <a:latin typeface="+mn-lt"/>
                        </a:rPr>
                        <a:t>2 882</a:t>
                      </a: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-11,6%</a:t>
                      </a: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9542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10795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Удельный расход топлива </a:t>
                      </a:r>
                      <a:b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</a:b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на э/э, г/кВт∙ч</a:t>
                      </a:r>
                    </a:p>
                  </a:txBody>
                  <a:tcPr marL="45720" marR="45720" marT="27432" marB="27432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effectLst/>
                          <a:latin typeface="+mn-lt"/>
                        </a:rPr>
                        <a:t>323,6</a:t>
                      </a: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effectLst/>
                          <a:latin typeface="+mn-lt"/>
                        </a:rPr>
                        <a:t>329,5</a:t>
                      </a: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+1,8%</a:t>
                      </a: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9542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10795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Удельный расход топлива </a:t>
                      </a:r>
                      <a:b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</a:b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на тепло, кг/Гкал</a:t>
                      </a:r>
                    </a:p>
                  </a:txBody>
                  <a:tcPr marL="45720" marR="45720" marT="27432" marB="27432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effectLst/>
                          <a:latin typeface="+mn-lt"/>
                        </a:rPr>
                        <a:t>165,8</a:t>
                      </a: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effectLst/>
                          <a:latin typeface="+mn-lt"/>
                        </a:rPr>
                        <a:t>165,8</a:t>
                      </a: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0,0%</a:t>
                      </a: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99829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10795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Коэффициент использования установленной мощности (КИУМ), %</a:t>
                      </a:r>
                    </a:p>
                  </a:txBody>
                  <a:tcPr marL="45720" marR="45720" marT="27432" marB="27432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effectLst/>
                          <a:latin typeface="+mn-lt"/>
                        </a:rPr>
                        <a:t>27,0</a:t>
                      </a: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effectLst/>
                          <a:latin typeface="+mn-lt"/>
                        </a:rPr>
                        <a:t>31,4</a:t>
                      </a: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+4,4 </a:t>
                      </a:r>
                      <a:r>
                        <a:rPr lang="ru-RU" sz="1100" b="0" i="0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п.п</a:t>
                      </a:r>
                      <a:r>
                        <a:rPr lang="ru-RU" sz="1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  </a:t>
                      </a: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dirty="0"/>
              <a:t>Производственные и финансовые результаты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0"/>
          </p:nvPr>
        </p:nvSpPr>
        <p:spPr>
          <a:xfrm>
            <a:off x="1873251" y="6477893"/>
            <a:ext cx="7048500" cy="307777"/>
          </a:xfrm>
        </p:spPr>
        <p:txBody>
          <a:bodyPr/>
          <a:lstStyle/>
          <a:p>
            <a:r>
              <a:rPr lang="ru-RU" dirty="0"/>
              <a:t>Результаты деятельности Группы ОГК-2 по МСФО за 6М 2021 г.</a:t>
            </a:r>
          </a:p>
        </p:txBody>
      </p:sp>
      <p:sp>
        <p:nvSpPr>
          <p:cNvPr id="12" name="Text Box 103"/>
          <p:cNvSpPr txBox="1">
            <a:spLocks noChangeArrowheads="1"/>
          </p:cNvSpPr>
          <p:nvPr/>
        </p:nvSpPr>
        <p:spPr bwMode="auto">
          <a:xfrm>
            <a:off x="760413" y="1131888"/>
            <a:ext cx="2746375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Font typeface="Symbol" panose="05050102010706020507" pitchFamily="18" charset="2"/>
              <a:buChar char="-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600" b="1" i="0" u="none" strike="noStrike" kern="0" cap="none" spc="0" normalizeH="0" baseline="0" noProof="0" dirty="0">
                <a:ln>
                  <a:noFill/>
                </a:ln>
                <a:solidFill>
                  <a:srgbClr val="0066CC"/>
                </a:solidFill>
                <a:effectLst/>
                <a:uLnTx/>
                <a:uFillTx/>
                <a:latin typeface="Arial Narrow" panose="020B0606020202030204" pitchFamily="34" charset="0"/>
                <a:cs typeface="Arial" panose="020B0604020202020204" pitchFamily="34" charset="0"/>
              </a:rPr>
              <a:t>Производственные результаты</a:t>
            </a:r>
            <a:r>
              <a:rPr kumimoji="0" lang="ru-RU" altLang="ru-RU" sz="1600" b="1" i="0" u="none" strike="noStrike" kern="0" cap="none" spc="0" normalizeH="0" baseline="30000" noProof="0" dirty="0">
                <a:ln>
                  <a:noFill/>
                </a:ln>
                <a:solidFill>
                  <a:srgbClr val="0066CC"/>
                </a:solidFill>
                <a:effectLst/>
                <a:uLnTx/>
                <a:uFillTx/>
                <a:latin typeface="Arial Narrow" panose="020B0606020202030204" pitchFamily="34" charset="0"/>
                <a:cs typeface="Arial" panose="020B0604020202020204" pitchFamily="34" charset="0"/>
              </a:rPr>
              <a:t>1</a:t>
            </a:r>
            <a:endParaRPr kumimoji="0" lang="ru-RU" altLang="ru-RU" sz="1600" b="1" i="0" u="none" strike="noStrike" kern="0" cap="none" spc="0" normalizeH="0" baseline="0" noProof="0" dirty="0">
              <a:ln>
                <a:noFill/>
              </a:ln>
              <a:solidFill>
                <a:srgbClr val="0066CC"/>
              </a:solidFill>
              <a:effectLst/>
              <a:uLnTx/>
              <a:uFillTx/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 Box 103"/>
          <p:cNvSpPr txBox="1">
            <a:spLocks noChangeArrowheads="1"/>
          </p:cNvSpPr>
          <p:nvPr/>
        </p:nvSpPr>
        <p:spPr bwMode="auto">
          <a:xfrm>
            <a:off x="5035550" y="1136650"/>
            <a:ext cx="3262313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Font typeface="Symbol" panose="05050102010706020507" pitchFamily="18" charset="2"/>
              <a:buChar char="-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600" b="1" i="0" u="none" strike="noStrike" kern="0" cap="none" spc="0" normalizeH="0" baseline="0" noProof="0">
                <a:ln>
                  <a:noFill/>
                </a:ln>
                <a:solidFill>
                  <a:srgbClr val="0066CC"/>
                </a:solidFill>
                <a:effectLst/>
                <a:uLnTx/>
                <a:uFillTx/>
                <a:latin typeface="Arial Narrow" panose="020B0606020202030204" pitchFamily="34" charset="0"/>
                <a:cs typeface="Arial" panose="020B0604020202020204" pitchFamily="34" charset="0"/>
              </a:rPr>
              <a:t>Финансовые результаты, млн рублей</a:t>
            </a:r>
          </a:p>
        </p:txBody>
      </p:sp>
      <p:sp>
        <p:nvSpPr>
          <p:cNvPr id="9" name="Номер слайда 3">
            <a:extLst>
              <a:ext uri="{FF2B5EF4-FFF2-40B4-BE49-F238E27FC236}">
                <a16:creationId xmlns:a16="http://schemas.microsoft.com/office/drawing/2014/main" id="{0DDBF327-A859-48C7-861C-66FC934C74C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208087" cy="307777"/>
          </a:xfrm>
        </p:spPr>
        <p:txBody>
          <a:bodyPr/>
          <a:lstStyle/>
          <a:p>
            <a:fld id="{8E730068-F805-43B7-8A8E-3E2DB17E4B45}" type="slidenum">
              <a:rPr lang="ru-RU" smtClean="0"/>
              <a:pPr/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184803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Рисунок 13">
            <a:extLst>
              <a:ext uri="{FF2B5EF4-FFF2-40B4-BE49-F238E27FC236}">
                <a16:creationId xmlns:a16="http://schemas.microsoft.com/office/drawing/2014/main" id="{D118CF83-F76F-4B23-8BED-29ACDC4EEF3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49410" y="4328425"/>
            <a:ext cx="5189220" cy="1708404"/>
          </a:xfrm>
          <a:prstGeom prst="rect">
            <a:avLst/>
          </a:prstGeom>
        </p:spPr>
      </p:pic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A9BFD477-F179-4D5D-A913-AB8CB848D54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56780" y="4250803"/>
            <a:ext cx="6207252" cy="1635252"/>
          </a:xfrm>
          <a:prstGeom prst="rect">
            <a:avLst/>
          </a:prstGeom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dirty="0"/>
              <a:t>Выручка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0"/>
          </p:nvPr>
        </p:nvSpPr>
        <p:spPr>
          <a:xfrm>
            <a:off x="1873251" y="6477893"/>
            <a:ext cx="7048500" cy="307777"/>
          </a:xfrm>
        </p:spPr>
        <p:txBody>
          <a:bodyPr/>
          <a:lstStyle/>
          <a:p>
            <a:r>
              <a:rPr lang="ru-RU" dirty="0"/>
              <a:t>Результаты деятельности Группы ОГК-2 по МСФО за 6М 2021 г.</a:t>
            </a:r>
          </a:p>
        </p:txBody>
      </p:sp>
      <p:sp>
        <p:nvSpPr>
          <p:cNvPr id="5" name="Text Box 103"/>
          <p:cNvSpPr txBox="1">
            <a:spLocks noChangeArrowheads="1"/>
          </p:cNvSpPr>
          <p:nvPr/>
        </p:nvSpPr>
        <p:spPr bwMode="auto">
          <a:xfrm>
            <a:off x="1023938" y="1143000"/>
            <a:ext cx="245745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Font typeface="Symbol" panose="05050102010706020507" pitchFamily="18" charset="2"/>
              <a:buChar char="-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600" b="1">
                <a:solidFill>
                  <a:srgbClr val="0066CC"/>
                </a:solidFill>
              </a:rPr>
              <a:t>Структура выручки, млн руб.</a:t>
            </a:r>
          </a:p>
        </p:txBody>
      </p:sp>
      <p:sp>
        <p:nvSpPr>
          <p:cNvPr id="7" name="Text Box 103"/>
          <p:cNvSpPr txBox="1">
            <a:spLocks noChangeArrowheads="1"/>
          </p:cNvSpPr>
          <p:nvPr/>
        </p:nvSpPr>
        <p:spPr bwMode="auto">
          <a:xfrm>
            <a:off x="6019800" y="1136650"/>
            <a:ext cx="1438275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Font typeface="Symbol" panose="05050102010706020507" pitchFamily="18" charset="2"/>
              <a:buChar char="-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600" b="1">
                <a:solidFill>
                  <a:srgbClr val="0066CC"/>
                </a:solidFill>
              </a:rPr>
              <a:t>Цены и тарифы</a:t>
            </a:r>
            <a:r>
              <a:rPr lang="ru-RU" altLang="ru-RU" sz="1600" b="1" baseline="30000">
                <a:solidFill>
                  <a:srgbClr val="0066CC"/>
                </a:solidFill>
              </a:rPr>
              <a:t>1</a:t>
            </a:r>
          </a:p>
        </p:txBody>
      </p:sp>
      <p:sp>
        <p:nvSpPr>
          <p:cNvPr id="8" name="Rectangle 8"/>
          <p:cNvSpPr/>
          <p:nvPr/>
        </p:nvSpPr>
        <p:spPr>
          <a:xfrm>
            <a:off x="0" y="6040438"/>
            <a:ext cx="9144000" cy="230187"/>
          </a:xfrm>
          <a:prstGeom prst="rect">
            <a:avLst/>
          </a:prstGeom>
        </p:spPr>
        <p:txBody>
          <a:bodyPr anchor="b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baseline="300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+mn-cs"/>
              </a:rPr>
              <a:t>1</a:t>
            </a:r>
            <a:r>
              <a:rPr lang="ru-RU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+mn-cs"/>
              </a:rPr>
              <a:t> По данным управленческой отчетности</a:t>
            </a:r>
          </a:p>
        </p:txBody>
      </p:sp>
      <p:graphicFrame>
        <p:nvGraphicFramePr>
          <p:cNvPr id="9" name="Таблица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395143"/>
              </p:ext>
            </p:extLst>
          </p:nvPr>
        </p:nvGraphicFramePr>
        <p:xfrm>
          <a:off x="4876800" y="1541463"/>
          <a:ext cx="4114800" cy="1798030"/>
        </p:xfrm>
        <a:graphic>
          <a:graphicData uri="http://schemas.openxmlformats.org/drawingml/2006/table">
            <a:tbl>
              <a:tblPr/>
              <a:tblGrid>
                <a:gridCol w="31089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58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22443">
                <a:tc>
                  <a:txBody>
                    <a:bodyPr/>
                    <a:lstStyle/>
                    <a:p>
                      <a:pPr algn="l" rtl="0" fontAlgn="ctr"/>
                      <a:endParaRPr lang="ru-RU" sz="1100" b="1" i="0" u="none" strike="noStrike" dirty="0">
                        <a:solidFill>
                          <a:schemeClr val="accent1"/>
                        </a:solidFill>
                        <a:latin typeface="+mn-lt"/>
                      </a:endParaRPr>
                    </a:p>
                  </a:txBody>
                  <a:tcPr marL="45720" marR="45720" marT="27403" marB="2740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CC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6М 2021</a:t>
                      </a:r>
                      <a:endParaRPr kumimoji="0" lang="ru-RU" sz="1050" b="1" i="0" u="none" strike="noStrike" cap="none" normalizeH="0" baseline="0" dirty="0">
                        <a:ln>
                          <a:noFill/>
                        </a:ln>
                        <a:solidFill>
                          <a:srgbClr val="0066CC"/>
                        </a:solidFill>
                        <a:effectLst/>
                        <a:latin typeface="Arial Narrow" pitchFamily="34" charset="0"/>
                        <a:cs typeface="Arial" charset="0"/>
                      </a:endParaRPr>
                    </a:p>
                  </a:txBody>
                  <a:tcPr marL="45720" marR="45720" marT="27403" marB="2740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0080">
                <a:tc>
                  <a:txBody>
                    <a:bodyPr/>
                    <a:lstStyle/>
                    <a:p>
                      <a:pPr marL="114300" indent="0" font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Средняя цена продажи э/э на свободном рынке, руб./МВтч</a:t>
                      </a:r>
                    </a:p>
                  </a:txBody>
                  <a:tcPr marL="45720" marR="45720" marT="27403" marB="2740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1 327,82   </a:t>
                      </a:r>
                      <a:endParaRPr lang="ru-RU" sz="11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0080">
                <a:tc>
                  <a:txBody>
                    <a:bodyPr/>
                    <a:lstStyle/>
                    <a:p>
                      <a:pPr marL="114300" indent="0" font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Средний тариф на тепло, </a:t>
                      </a:r>
                      <a:b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руб./Гкал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marT="27403" marB="27403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1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905,91 </a:t>
                      </a:r>
                      <a:endParaRPr lang="ru-RU" sz="1100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0080">
                <a:tc>
                  <a:txBody>
                    <a:bodyPr/>
                    <a:lstStyle/>
                    <a:p>
                      <a:pPr marL="114300" indent="0" font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Средняя цена на новую мощность, </a:t>
                      </a:r>
                      <a:b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руб./МВт в месяц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marT="27403" marB="27403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1 148 213,02   </a:t>
                      </a:r>
                      <a:endParaRPr lang="ru-RU" sz="11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0080">
                <a:tc>
                  <a:txBody>
                    <a:bodyPr/>
                    <a:lstStyle/>
                    <a:p>
                      <a:pPr marL="114300" indent="0" font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Средняя цена на старую мощность,  </a:t>
                      </a:r>
                      <a:b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руб./МВт в месяц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marT="27403" marB="27403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142 707,79   </a:t>
                      </a:r>
                      <a:endParaRPr lang="ru-RU" sz="11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0" name="Text Box 103"/>
          <p:cNvSpPr txBox="1">
            <a:spLocks noChangeArrowheads="1"/>
          </p:cNvSpPr>
          <p:nvPr/>
        </p:nvSpPr>
        <p:spPr bwMode="auto">
          <a:xfrm>
            <a:off x="5183188" y="3581400"/>
            <a:ext cx="3754437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Font typeface="Symbol" panose="05050102010706020507" pitchFamily="18" charset="2"/>
              <a:buChar char="-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600" b="1" dirty="0">
                <a:solidFill>
                  <a:srgbClr val="0066CC"/>
                </a:solidFill>
              </a:rPr>
              <a:t>Структура объемов продаж электроэнергии </a:t>
            </a:r>
            <a:br>
              <a:rPr lang="ru-RU" altLang="ru-RU" sz="1600" b="1" dirty="0">
                <a:solidFill>
                  <a:srgbClr val="0066CC"/>
                </a:solidFill>
              </a:rPr>
            </a:br>
            <a:r>
              <a:rPr lang="ru-RU" altLang="ru-RU" sz="1600" b="1" dirty="0">
                <a:solidFill>
                  <a:srgbClr val="0066CC"/>
                </a:solidFill>
              </a:rPr>
              <a:t>на ОРЭМ за 6М 2021 г.</a:t>
            </a:r>
            <a:r>
              <a:rPr lang="ru-RU" altLang="ru-RU" sz="1600" b="1" baseline="30000" dirty="0">
                <a:solidFill>
                  <a:srgbClr val="0066CC"/>
                </a:solidFill>
              </a:rPr>
              <a:t>1</a:t>
            </a:r>
          </a:p>
        </p:txBody>
      </p:sp>
      <p:sp>
        <p:nvSpPr>
          <p:cNvPr id="11" name="Text Box 103"/>
          <p:cNvSpPr txBox="1">
            <a:spLocks noChangeArrowheads="1"/>
          </p:cNvSpPr>
          <p:nvPr/>
        </p:nvSpPr>
        <p:spPr bwMode="auto">
          <a:xfrm>
            <a:off x="152400" y="3581400"/>
            <a:ext cx="4071938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Font typeface="Symbol" panose="05050102010706020507" pitchFamily="18" charset="2"/>
              <a:buChar char="-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600" b="1" dirty="0">
                <a:solidFill>
                  <a:srgbClr val="0066CC"/>
                </a:solidFill>
              </a:rPr>
              <a:t>Структура выручки от продажи электроэнергии </a:t>
            </a:r>
            <a:br>
              <a:rPr lang="ru-RU" altLang="ru-RU" sz="1600" b="1" dirty="0">
                <a:solidFill>
                  <a:srgbClr val="0066CC"/>
                </a:solidFill>
              </a:rPr>
            </a:br>
            <a:r>
              <a:rPr lang="ru-RU" altLang="ru-RU" sz="1600" b="1" dirty="0">
                <a:solidFill>
                  <a:srgbClr val="0066CC"/>
                </a:solidFill>
              </a:rPr>
              <a:t>и мощности за 6М 2021 г.</a:t>
            </a:r>
            <a:r>
              <a:rPr lang="ru-RU" altLang="ru-RU" sz="1600" b="1" baseline="30000" dirty="0">
                <a:solidFill>
                  <a:srgbClr val="0066CC"/>
                </a:solidFill>
              </a:rPr>
              <a:t>1</a:t>
            </a:r>
          </a:p>
        </p:txBody>
      </p:sp>
      <p:sp>
        <p:nvSpPr>
          <p:cNvPr id="13" name="Номер слайда 3">
            <a:extLst>
              <a:ext uri="{FF2B5EF4-FFF2-40B4-BE49-F238E27FC236}">
                <a16:creationId xmlns:a16="http://schemas.microsoft.com/office/drawing/2014/main" id="{168712EE-4AFB-48DB-864F-46C72015F0C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208087" cy="307777"/>
          </a:xfrm>
        </p:spPr>
        <p:txBody>
          <a:bodyPr/>
          <a:lstStyle/>
          <a:p>
            <a:fld id="{8E730068-F805-43B7-8A8E-3E2DB17E4B45}" type="slidenum">
              <a:rPr lang="ru-RU" smtClean="0"/>
              <a:pPr/>
              <a:t>3</a:t>
            </a:fld>
            <a:endParaRPr lang="ru-RU" dirty="0"/>
          </a:p>
        </p:txBody>
      </p:sp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C87CEA14-BF1A-4158-B70B-E4C9FA9BB2D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271272" y="1596331"/>
            <a:ext cx="5148072" cy="16352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79111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Рисунок 17">
            <a:extLst>
              <a:ext uri="{FF2B5EF4-FFF2-40B4-BE49-F238E27FC236}">
                <a16:creationId xmlns:a16="http://schemas.microsoft.com/office/drawing/2014/main" id="{4487375C-7848-49DD-88E0-A84F41815DF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37123" y="3884190"/>
            <a:ext cx="3518916" cy="2220468"/>
          </a:xfrm>
          <a:prstGeom prst="rect">
            <a:avLst/>
          </a:prstGeom>
        </p:spPr>
      </p:pic>
      <p:pic>
        <p:nvPicPr>
          <p:cNvPr id="17" name="Рисунок 16">
            <a:extLst>
              <a:ext uri="{FF2B5EF4-FFF2-40B4-BE49-F238E27FC236}">
                <a16:creationId xmlns:a16="http://schemas.microsoft.com/office/drawing/2014/main" id="{B95978AB-EE5F-420D-B958-CFD2954E8F5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5526" y="4175058"/>
            <a:ext cx="3438144" cy="1658112"/>
          </a:xfrm>
          <a:prstGeom prst="rect">
            <a:avLst/>
          </a:prstGeom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dirty="0"/>
              <a:t>Переменные расходы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0"/>
          </p:nvPr>
        </p:nvSpPr>
        <p:spPr>
          <a:xfrm>
            <a:off x="1873251" y="6477893"/>
            <a:ext cx="7048500" cy="307777"/>
          </a:xfrm>
        </p:spPr>
        <p:txBody>
          <a:bodyPr/>
          <a:lstStyle/>
          <a:p>
            <a:r>
              <a:rPr lang="ru-RU" dirty="0"/>
              <a:t>Результаты деятельности Группы ОГК-2 по МСФО за 6М 2021 г.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6330303"/>
              </p:ext>
            </p:extLst>
          </p:nvPr>
        </p:nvGraphicFramePr>
        <p:xfrm>
          <a:off x="4876800" y="1508125"/>
          <a:ext cx="4114801" cy="1393901"/>
        </p:xfrm>
        <a:graphic>
          <a:graphicData uri="http://schemas.openxmlformats.org/drawingml/2006/table">
            <a:tbl>
              <a:tblPr/>
              <a:tblGrid>
                <a:gridCol w="20535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39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6394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90320">
                <a:tc>
                  <a:txBody>
                    <a:bodyPr/>
                    <a:lstStyle/>
                    <a:p>
                      <a:pPr algn="l" rtl="0" fontAlgn="ctr"/>
                      <a:endParaRPr lang="ru-RU" sz="1100" b="1" i="0" u="none" strike="noStrike" dirty="0">
                        <a:solidFill>
                          <a:schemeClr val="accent1"/>
                        </a:solidFill>
                        <a:latin typeface="+mn-lt"/>
                      </a:endParaRPr>
                    </a:p>
                  </a:txBody>
                  <a:tcPr marL="45720" marR="45720" marT="27454" marB="274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CC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6М 2020</a:t>
                      </a:r>
                      <a:endParaRPr kumimoji="0" lang="ru-RU" sz="1050" b="1" i="0" u="none" strike="noStrike" cap="none" normalizeH="0" baseline="0" dirty="0">
                        <a:ln>
                          <a:noFill/>
                        </a:ln>
                        <a:solidFill>
                          <a:srgbClr val="0066CC"/>
                        </a:solidFill>
                        <a:effectLst/>
                        <a:latin typeface="Arial Narrow" pitchFamily="34" charset="0"/>
                        <a:cs typeface="Arial" charset="0"/>
                      </a:endParaRPr>
                    </a:p>
                  </a:txBody>
                  <a:tcPr marL="45720" marR="45720" marT="27450" marB="274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CC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6М 2021</a:t>
                      </a:r>
                      <a:endParaRPr kumimoji="0" lang="ru-RU" sz="1050" b="1" i="0" u="none" strike="noStrike" cap="none" normalizeH="0" baseline="0" dirty="0">
                        <a:ln>
                          <a:noFill/>
                        </a:ln>
                        <a:solidFill>
                          <a:srgbClr val="0066CC"/>
                        </a:solidFill>
                        <a:effectLst/>
                        <a:latin typeface="Arial Narrow" pitchFamily="34" charset="0"/>
                        <a:cs typeface="Arial" charset="0"/>
                      </a:endParaRPr>
                    </a:p>
                  </a:txBody>
                  <a:tcPr marL="45720" marR="45720" marT="27450" marB="274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CC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Изм.</a:t>
                      </a:r>
                    </a:p>
                  </a:txBody>
                  <a:tcPr marL="45720" marR="45720" marT="27454" marB="274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0451">
                <a:tc>
                  <a:txBody>
                    <a:bodyPr/>
                    <a:lstStyle/>
                    <a:p>
                      <a:pPr marL="114300" indent="0" font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Топливо</a:t>
                      </a:r>
                    </a:p>
                  </a:txBody>
                  <a:tcPr marL="45720" marR="45720" marT="27454" marB="274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24 825 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28 195 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+13,6%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0451">
                <a:tc>
                  <a:txBody>
                    <a:bodyPr/>
                    <a:lstStyle/>
                    <a:p>
                      <a:pPr marL="114300" indent="0" font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Электроэнергия и мощность</a:t>
                      </a:r>
                    </a:p>
                  </a:txBody>
                  <a:tcPr marL="45720" marR="45720" marT="27454" marB="27454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3 574 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4 164 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+16,5%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2679">
                <a:tc>
                  <a:txBody>
                    <a:bodyPr/>
                    <a:lstStyle/>
                    <a:p>
                      <a:pPr marL="0" indent="0" font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Итого переменные расходы</a:t>
                      </a:r>
                    </a:p>
                  </a:txBody>
                  <a:tcPr marL="45720" marR="45720" marT="27454" marB="27454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28 399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32 359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+13,9%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7" name="Text Box 103"/>
          <p:cNvSpPr txBox="1">
            <a:spLocks noChangeArrowheads="1"/>
          </p:cNvSpPr>
          <p:nvPr/>
        </p:nvSpPr>
        <p:spPr bwMode="auto">
          <a:xfrm>
            <a:off x="4738688" y="1143000"/>
            <a:ext cx="3678237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Font typeface="Symbol" panose="05050102010706020507" pitchFamily="18" charset="2"/>
              <a:buChar char="-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600" b="1">
                <a:solidFill>
                  <a:srgbClr val="0066CC"/>
                </a:solidFill>
              </a:rPr>
              <a:t>Структура переменных расходов, млн руб.</a:t>
            </a:r>
          </a:p>
        </p:txBody>
      </p:sp>
      <p:sp>
        <p:nvSpPr>
          <p:cNvPr id="8" name="Text Box 103"/>
          <p:cNvSpPr txBox="1">
            <a:spLocks noChangeArrowheads="1"/>
          </p:cNvSpPr>
          <p:nvPr/>
        </p:nvSpPr>
        <p:spPr bwMode="auto">
          <a:xfrm>
            <a:off x="617468" y="3697983"/>
            <a:ext cx="2562225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Font typeface="Symbol" panose="05050102010706020507" pitchFamily="18" charset="2"/>
              <a:buChar char="-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600" b="1" dirty="0">
                <a:solidFill>
                  <a:srgbClr val="0066CC"/>
                </a:solidFill>
              </a:rPr>
              <a:t>Расходы на топливо, млн руб.</a:t>
            </a:r>
          </a:p>
        </p:txBody>
      </p:sp>
      <p:sp>
        <p:nvSpPr>
          <p:cNvPr id="10" name="Text Box 103"/>
          <p:cNvSpPr txBox="1">
            <a:spLocks noChangeArrowheads="1"/>
          </p:cNvSpPr>
          <p:nvPr/>
        </p:nvSpPr>
        <p:spPr bwMode="auto">
          <a:xfrm>
            <a:off x="199812" y="1077845"/>
            <a:ext cx="3740150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buFont typeface="Symbol" panose="05050102010706020507" pitchFamily="18" charset="2"/>
              <a:buChar char="-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600" b="1" dirty="0">
                <a:solidFill>
                  <a:srgbClr val="0066CC"/>
                </a:solidFill>
              </a:rPr>
              <a:t>Факторы изменения </a:t>
            </a:r>
            <a:br>
              <a:rPr lang="ru-RU" altLang="ru-RU" sz="1600" b="1" dirty="0">
                <a:solidFill>
                  <a:srgbClr val="0066CC"/>
                </a:solidFill>
              </a:rPr>
            </a:br>
            <a:r>
              <a:rPr lang="ru-RU" altLang="ru-RU" sz="1600" b="1" dirty="0">
                <a:solidFill>
                  <a:srgbClr val="0066CC"/>
                </a:solidFill>
              </a:rPr>
              <a:t>переменных операционных расходов</a:t>
            </a:r>
          </a:p>
        </p:txBody>
      </p:sp>
      <p:sp>
        <p:nvSpPr>
          <p:cNvPr id="11" name="Text Box 103"/>
          <p:cNvSpPr txBox="1">
            <a:spLocks noChangeArrowheads="1"/>
          </p:cNvSpPr>
          <p:nvPr/>
        </p:nvSpPr>
        <p:spPr bwMode="auto">
          <a:xfrm>
            <a:off x="5155406" y="3691029"/>
            <a:ext cx="284480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Font typeface="Symbol" panose="05050102010706020507" pitchFamily="18" charset="2"/>
              <a:buChar char="-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600" b="1" dirty="0">
                <a:solidFill>
                  <a:srgbClr val="0066CC"/>
                </a:solidFill>
              </a:rPr>
              <a:t>Потребление топлива, тыс. т.у.т.</a:t>
            </a:r>
            <a:r>
              <a:rPr lang="ru-RU" altLang="ru-RU" sz="1600" b="1" baseline="30000" dirty="0">
                <a:solidFill>
                  <a:srgbClr val="0066CC"/>
                </a:solidFill>
              </a:rPr>
              <a:t>1</a:t>
            </a:r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223728" y="1514831"/>
            <a:ext cx="3740149" cy="2160591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marL="177800" indent="-177800">
              <a:spcBef>
                <a:spcPct val="20000"/>
              </a:spcBef>
              <a:buFont typeface="Symbol" panose="05050102010706020507" pitchFamily="18" charset="2"/>
              <a:buChar char="-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9pPr>
          </a:lstStyle>
          <a:p>
            <a:pPr algn="just"/>
            <a:r>
              <a:rPr lang="ru-RU" sz="1200" dirty="0">
                <a:solidFill>
                  <a:schemeClr val="tx1"/>
                </a:solidFill>
              </a:rPr>
              <a:t>Рост расходов на топливо связан с перераспределением загрузки генерирующего оборудования между станциями, увеличением выработки электроэнергии и цен на топливо.</a:t>
            </a:r>
            <a:endParaRPr lang="ru-RU" altLang="ru-RU" sz="1200" dirty="0">
              <a:solidFill>
                <a:schemeClr val="tx1"/>
              </a:solidFill>
            </a:endParaRPr>
          </a:p>
          <a:p>
            <a:pPr algn="just"/>
            <a:r>
              <a:rPr lang="ru-RU" sz="1200" dirty="0">
                <a:solidFill>
                  <a:schemeClr val="tx1"/>
                </a:solidFill>
              </a:rPr>
              <a:t>Рост расходов на покупную электрическую энергию и мощность обусловлен увеличением объемов и цен покупки электрической энергии на оптовом рынке на собственные нужды электростанции, а также в обеспечение поставки по РД в связи с перераспределением загрузки генерирующего оборудования между станциями.</a:t>
            </a:r>
            <a:endParaRPr lang="ru-RU" altLang="ru-RU" sz="1200" dirty="0">
              <a:solidFill>
                <a:schemeClr val="tx1"/>
              </a:solidFill>
            </a:endParaRPr>
          </a:p>
        </p:txBody>
      </p:sp>
      <p:cxnSp>
        <p:nvCxnSpPr>
          <p:cNvPr id="13" name="Straight Arrow Connector 13"/>
          <p:cNvCxnSpPr>
            <a:cxnSpLocks/>
          </p:cNvCxnSpPr>
          <p:nvPr/>
        </p:nvCxnSpPr>
        <p:spPr>
          <a:xfrm flipV="1">
            <a:off x="2226468" y="4312081"/>
            <a:ext cx="874713" cy="133350"/>
          </a:xfrm>
          <a:prstGeom prst="straightConnector1">
            <a:avLst/>
          </a:prstGeom>
          <a:ln>
            <a:solidFill>
              <a:srgbClr val="0066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5"/>
          <p:cNvSpPr/>
          <p:nvPr/>
        </p:nvSpPr>
        <p:spPr>
          <a:xfrm>
            <a:off x="2481263" y="4151313"/>
            <a:ext cx="365125" cy="365125"/>
          </a:xfrm>
          <a:prstGeom prst="ellipse">
            <a:avLst/>
          </a:prstGeom>
          <a:solidFill>
            <a:schemeClr val="bg1"/>
          </a:solidFill>
          <a:ln w="6350">
            <a:solidFill>
              <a:srgbClr val="0066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50" spc="-10" dirty="0">
                <a:solidFill>
                  <a:srgbClr val="0066CC"/>
                </a:solidFill>
              </a:rPr>
              <a:t>+13,6%</a:t>
            </a:r>
          </a:p>
        </p:txBody>
      </p:sp>
      <p:sp>
        <p:nvSpPr>
          <p:cNvPr id="15" name="Номер слайда 3">
            <a:extLst>
              <a:ext uri="{FF2B5EF4-FFF2-40B4-BE49-F238E27FC236}">
                <a16:creationId xmlns:a16="http://schemas.microsoft.com/office/drawing/2014/main" id="{4C5301CD-19C5-4CF6-847B-01755024944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208087" cy="307777"/>
          </a:xfrm>
        </p:spPr>
        <p:txBody>
          <a:bodyPr/>
          <a:lstStyle/>
          <a:p>
            <a:fld id="{8E730068-F805-43B7-8A8E-3E2DB17E4B45}" type="slidenum">
              <a:rPr lang="ru-RU" smtClean="0"/>
              <a:pPr/>
              <a:t>4</a:t>
            </a:fld>
            <a:endParaRPr lang="ru-RU" dirty="0"/>
          </a:p>
        </p:txBody>
      </p:sp>
      <p:sp>
        <p:nvSpPr>
          <p:cNvPr id="20" name="Rectangle 8">
            <a:extLst>
              <a:ext uri="{FF2B5EF4-FFF2-40B4-BE49-F238E27FC236}">
                <a16:creationId xmlns:a16="http://schemas.microsoft.com/office/drawing/2014/main" id="{8E761842-7007-4044-898F-4C9F4F4FD2D9}"/>
              </a:ext>
            </a:extLst>
          </p:cNvPr>
          <p:cNvSpPr/>
          <p:nvPr/>
        </p:nvSpPr>
        <p:spPr>
          <a:xfrm>
            <a:off x="0" y="6040438"/>
            <a:ext cx="9144000" cy="230187"/>
          </a:xfrm>
          <a:prstGeom prst="rect">
            <a:avLst/>
          </a:prstGeom>
        </p:spPr>
        <p:txBody>
          <a:bodyPr anchor="b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baseline="300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+mn-cs"/>
              </a:rPr>
              <a:t>1</a:t>
            </a:r>
            <a:r>
              <a:rPr lang="ru-RU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+mn-cs"/>
              </a:rPr>
              <a:t> По данным управленческой отчетности</a:t>
            </a:r>
          </a:p>
        </p:txBody>
      </p:sp>
    </p:spTree>
    <p:extLst>
      <p:ext uri="{BB962C8B-B14F-4D97-AF65-F5344CB8AC3E}">
        <p14:creationId xmlns:p14="http://schemas.microsoft.com/office/powerpoint/2010/main" val="37385699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794712E0-C0DA-478C-BF66-92789E83BDD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8937" y="4565968"/>
            <a:ext cx="3982212" cy="1798320"/>
          </a:xfrm>
          <a:prstGeom prst="rect">
            <a:avLst/>
          </a:prstGeom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dirty="0"/>
              <a:t>Постоянные расходы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0"/>
          </p:nvPr>
        </p:nvSpPr>
        <p:spPr>
          <a:xfrm>
            <a:off x="1873251" y="6477893"/>
            <a:ext cx="7048500" cy="307777"/>
          </a:xfrm>
        </p:spPr>
        <p:txBody>
          <a:bodyPr/>
          <a:lstStyle/>
          <a:p>
            <a:r>
              <a:rPr lang="ru-RU" dirty="0"/>
              <a:t>Результаты деятельности Группы ОГК-2 по МСФО за 6М 2021 г.</a:t>
            </a:r>
          </a:p>
        </p:txBody>
      </p:sp>
      <p:sp>
        <p:nvSpPr>
          <p:cNvPr id="7" name="Text Box 103"/>
          <p:cNvSpPr txBox="1">
            <a:spLocks noChangeArrowheads="1"/>
          </p:cNvSpPr>
          <p:nvPr/>
        </p:nvSpPr>
        <p:spPr bwMode="auto">
          <a:xfrm>
            <a:off x="5148263" y="1227138"/>
            <a:ext cx="3649662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Font typeface="Symbol" panose="05050102010706020507" pitchFamily="18" charset="2"/>
              <a:buChar char="-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600" b="1" dirty="0">
                <a:solidFill>
                  <a:srgbClr val="0079C2"/>
                </a:solidFill>
              </a:rPr>
              <a:t>Структура постоянных расходов, млн руб.</a:t>
            </a:r>
          </a:p>
        </p:txBody>
      </p:sp>
      <p:sp>
        <p:nvSpPr>
          <p:cNvPr id="8" name="Text Box 103"/>
          <p:cNvSpPr txBox="1">
            <a:spLocks noChangeArrowheads="1"/>
          </p:cNvSpPr>
          <p:nvPr/>
        </p:nvSpPr>
        <p:spPr bwMode="auto">
          <a:xfrm>
            <a:off x="781050" y="4247505"/>
            <a:ext cx="2652713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Font typeface="Symbol" panose="05050102010706020507" pitchFamily="18" charset="2"/>
              <a:buChar char="-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600" b="1">
                <a:solidFill>
                  <a:srgbClr val="0079C2"/>
                </a:solidFill>
              </a:rPr>
              <a:t>Постоянные расходы, млн руб.</a:t>
            </a:r>
          </a:p>
        </p:txBody>
      </p:sp>
      <p:sp>
        <p:nvSpPr>
          <p:cNvPr id="9" name="Text Box 103"/>
          <p:cNvSpPr txBox="1">
            <a:spLocks noChangeArrowheads="1"/>
          </p:cNvSpPr>
          <p:nvPr/>
        </p:nvSpPr>
        <p:spPr bwMode="auto">
          <a:xfrm>
            <a:off x="291313" y="1226979"/>
            <a:ext cx="4385883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spcBef>
                <a:spcPct val="20000"/>
              </a:spcBef>
              <a:buFont typeface="Symbol" panose="05050102010706020507" pitchFamily="18" charset="2"/>
              <a:buChar char="-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600" b="1" dirty="0">
                <a:solidFill>
                  <a:srgbClr val="0079C2"/>
                </a:solidFill>
              </a:rPr>
              <a:t>Факторы изменения постоянных расходов</a:t>
            </a:r>
          </a:p>
        </p:txBody>
      </p:sp>
      <p:graphicFrame>
        <p:nvGraphicFramePr>
          <p:cNvPr id="11" name="Таблица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040169"/>
              </p:ext>
            </p:extLst>
          </p:nvPr>
        </p:nvGraphicFramePr>
        <p:xfrm>
          <a:off x="4677196" y="1577974"/>
          <a:ext cx="4384255" cy="4436370"/>
        </p:xfrm>
        <a:graphic>
          <a:graphicData uri="http://schemas.openxmlformats.org/drawingml/2006/table">
            <a:tbl>
              <a:tblPr/>
              <a:tblGrid>
                <a:gridCol w="23291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05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1592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786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76929">
                <a:tc>
                  <a:txBody>
                    <a:bodyPr/>
                    <a:lstStyle/>
                    <a:p>
                      <a:pPr algn="l" rtl="0" fontAlgn="ctr"/>
                      <a:endParaRPr lang="ru-RU" sz="1100" b="1" i="0" u="none" strike="noStrike" dirty="0">
                        <a:solidFill>
                          <a:schemeClr val="accent1"/>
                        </a:solidFill>
                        <a:latin typeface="+mn-lt"/>
                      </a:endParaRPr>
                    </a:p>
                  </a:txBody>
                  <a:tcPr marL="45714" marR="45714" marT="27428" marB="274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CC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6М 2020</a:t>
                      </a:r>
                      <a:endParaRPr kumimoji="0" lang="ru-RU" sz="1050" b="1" i="0" u="none" strike="noStrike" cap="none" normalizeH="0" baseline="0" dirty="0">
                        <a:ln>
                          <a:noFill/>
                        </a:ln>
                        <a:solidFill>
                          <a:srgbClr val="0066CC"/>
                        </a:solidFill>
                        <a:effectLst/>
                        <a:latin typeface="Arial Narrow" pitchFamily="34" charset="0"/>
                        <a:cs typeface="Arial" charset="0"/>
                      </a:endParaRPr>
                    </a:p>
                  </a:txBody>
                  <a:tcPr marL="45720" marR="45720" marT="27450" marB="274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CC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6М 2021</a:t>
                      </a:r>
                      <a:endParaRPr kumimoji="0" lang="ru-RU" sz="1050" b="1" i="0" u="none" strike="noStrike" cap="none" normalizeH="0" baseline="0" dirty="0">
                        <a:ln>
                          <a:noFill/>
                        </a:ln>
                        <a:solidFill>
                          <a:srgbClr val="0066CC"/>
                        </a:solidFill>
                        <a:effectLst/>
                        <a:latin typeface="Arial Narrow" pitchFamily="34" charset="0"/>
                        <a:cs typeface="Arial" charset="0"/>
                      </a:endParaRPr>
                    </a:p>
                  </a:txBody>
                  <a:tcPr marL="45720" marR="45720" marT="27450" marB="274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CC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Изм.</a:t>
                      </a:r>
                    </a:p>
                  </a:txBody>
                  <a:tcPr marL="45714" marR="45714" marT="27428" marB="274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165">
                <a:tc>
                  <a:txBody>
                    <a:bodyPr/>
                    <a:lstStyle/>
                    <a:p>
                      <a:pPr marL="114300" indent="0" algn="l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Вознаграждение работникам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4 788 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4 332 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-9,5%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0445">
                <a:tc>
                  <a:txBody>
                    <a:bodyPr/>
                    <a:lstStyle/>
                    <a:p>
                      <a:pPr marL="114300" indent="0" algn="l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Ремонт, техническое и сервисное обслуживание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1 497 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1 619 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+8,1%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90445">
                <a:tc>
                  <a:txBody>
                    <a:bodyPr/>
                    <a:lstStyle/>
                    <a:p>
                      <a:pPr marL="114300" indent="0" algn="l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Администрирование рынка электроэнергии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1 142 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1 091 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-4,5%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3377">
                <a:tc>
                  <a:txBody>
                    <a:bodyPr/>
                    <a:lstStyle/>
                    <a:p>
                      <a:pPr marL="114300" indent="0" algn="l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Налоги, кроме налога на прибыль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1 278 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1 013 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-20,7%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4165">
                <a:tc>
                  <a:txBody>
                    <a:bodyPr/>
                    <a:lstStyle/>
                    <a:p>
                      <a:pPr marL="114300" indent="0" algn="l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Аренда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2 652 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1 044 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-60,6%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77512">
                <a:tc>
                  <a:txBody>
                    <a:bodyPr/>
                    <a:lstStyle/>
                    <a:p>
                      <a:pPr marL="114300" indent="0" algn="l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Прибыль от выбытия основных средств, прочих внеоборотных активов и активов, предназначенных для продажи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(3 711) 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(29)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-99,2%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4165">
                <a:tc>
                  <a:txBody>
                    <a:bodyPr/>
                    <a:lstStyle/>
                    <a:p>
                      <a:pPr marL="17780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Амортизация и износ </a:t>
                      </a:r>
                    </a:p>
                  </a:txBody>
                  <a:tcPr marL="45720" marR="45720" marT="27423" marB="27423"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6 791 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6 954 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+2,4%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33452447"/>
                  </a:ext>
                </a:extLst>
              </a:tr>
              <a:tr h="304165">
                <a:tc>
                  <a:txBody>
                    <a:bodyPr/>
                    <a:lstStyle/>
                    <a:p>
                      <a:pPr marL="11430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Прочие постоянные расходы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3 522 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3 236 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-8,1%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57248961"/>
                  </a:ext>
                </a:extLst>
              </a:tr>
              <a:tr h="381002">
                <a:tc>
                  <a:txBody>
                    <a:bodyPr/>
                    <a:lstStyle/>
                    <a:p>
                      <a:pPr marL="0" indent="0" font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Итого постоянные</a:t>
                      </a:r>
                      <a:r>
                        <a:rPr lang="ru-RU" sz="1100" b="1" baseline="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b="1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расходы</a:t>
                      </a:r>
                    </a:p>
                  </a:txBody>
                  <a:tcPr marL="45714" marR="45714" marT="27428" marB="27428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17 959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19 260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+7,2%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cxnSp>
        <p:nvCxnSpPr>
          <p:cNvPr id="12" name="Straight Arrow Connector 13"/>
          <p:cNvCxnSpPr>
            <a:cxnSpLocks/>
          </p:cNvCxnSpPr>
          <p:nvPr/>
        </p:nvCxnSpPr>
        <p:spPr>
          <a:xfrm flipV="1">
            <a:off x="2107406" y="4930687"/>
            <a:ext cx="1099158" cy="99314"/>
          </a:xfrm>
          <a:prstGeom prst="straightConnector1">
            <a:avLst/>
          </a:prstGeom>
          <a:ln>
            <a:solidFill>
              <a:srgbClr val="0066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val 14"/>
          <p:cNvSpPr/>
          <p:nvPr/>
        </p:nvSpPr>
        <p:spPr>
          <a:xfrm>
            <a:off x="2438400" y="4748125"/>
            <a:ext cx="365125" cy="365125"/>
          </a:xfrm>
          <a:prstGeom prst="ellipse">
            <a:avLst/>
          </a:prstGeom>
          <a:solidFill>
            <a:schemeClr val="bg1"/>
          </a:solidFill>
          <a:ln w="6350">
            <a:solidFill>
              <a:srgbClr val="0066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50" spc="-30" dirty="0">
                <a:solidFill>
                  <a:srgbClr val="0079C2"/>
                </a:solidFill>
              </a:rPr>
              <a:t>+7,2%</a:t>
            </a:r>
          </a:p>
        </p:txBody>
      </p:sp>
      <p:sp>
        <p:nvSpPr>
          <p:cNvPr id="18" name="Rectangle 7"/>
          <p:cNvSpPr>
            <a:spLocks noChangeArrowheads="1"/>
          </p:cNvSpPr>
          <p:nvPr/>
        </p:nvSpPr>
        <p:spPr bwMode="auto">
          <a:xfrm>
            <a:off x="204788" y="1700700"/>
            <a:ext cx="4349686" cy="1828193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marL="177800" indent="-177800">
              <a:spcBef>
                <a:spcPct val="20000"/>
              </a:spcBef>
              <a:buFont typeface="Symbol" panose="05050102010706020507" pitchFamily="18" charset="2"/>
              <a:buChar char="-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9pPr>
          </a:lstStyle>
          <a:p>
            <a:pPr marL="0" lvl="0" indent="0" algn="just">
              <a:spcBef>
                <a:spcPct val="0"/>
              </a:spcBef>
              <a:buFontTx/>
              <a:buChar char="-"/>
            </a:pPr>
            <a:r>
              <a:rPr lang="ru-RU" altLang="ru-RU" sz="1200" dirty="0">
                <a:solidFill>
                  <a:srgbClr val="000000"/>
                </a:solidFill>
                <a:cs typeface="+mn-cs"/>
              </a:rPr>
              <a:t> Рост постоянных расходов обусловлен полученной в 1 полугодии 2020 года прибылью от реализации объектов основных средств и прочего имущества, в том числе имущества Красноярской ГРЭС-2.</a:t>
            </a:r>
          </a:p>
          <a:p>
            <a:pPr marL="0" indent="0" algn="just">
              <a:buNone/>
            </a:pPr>
            <a:r>
              <a:rPr lang="ru-RU" altLang="ru-RU" sz="1200" dirty="0">
                <a:solidFill>
                  <a:schemeClr val="tx1"/>
                </a:solidFill>
              </a:rPr>
              <a:t>- Расходы на аренду уменьшились за счет прекращения аренды Адлерской ТЭС в связи с приобретением ее в собственность в декабре 2020 года. </a:t>
            </a:r>
          </a:p>
          <a:p>
            <a:pPr marL="0" indent="0" algn="just">
              <a:buNone/>
            </a:pPr>
            <a:r>
              <a:rPr lang="ru-RU" altLang="ru-RU" sz="1200" dirty="0">
                <a:solidFill>
                  <a:schemeClr val="tx1"/>
                </a:solidFill>
              </a:rPr>
              <a:t>- Снижение налогов, кроме налога на прибыль обусловлено отражением в 2021 году дохода по применению налоговой льготы по налогу на имущество предыдущих периодов.</a:t>
            </a:r>
          </a:p>
        </p:txBody>
      </p:sp>
      <p:sp>
        <p:nvSpPr>
          <p:cNvPr id="16" name="Номер слайда 3">
            <a:extLst>
              <a:ext uri="{FF2B5EF4-FFF2-40B4-BE49-F238E27FC236}">
                <a16:creationId xmlns:a16="http://schemas.microsoft.com/office/drawing/2014/main" id="{336C0521-373F-45B1-B0F3-56CF48B7C48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208087" cy="307777"/>
          </a:xfrm>
        </p:spPr>
        <p:txBody>
          <a:bodyPr/>
          <a:lstStyle/>
          <a:p>
            <a:fld id="{8E730068-F805-43B7-8A8E-3E2DB17E4B45}" type="slidenum">
              <a:rPr lang="ru-RU" smtClean="0"/>
              <a:pPr/>
              <a:t>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67511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ru-RU" dirty="0"/>
              <a:t>EBITDA </a:t>
            </a:r>
            <a:r>
              <a:rPr lang="ru-RU" altLang="ru-RU" dirty="0"/>
              <a:t>и прибыль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0"/>
          </p:nvPr>
        </p:nvSpPr>
        <p:spPr>
          <a:xfrm>
            <a:off x="1873251" y="6477893"/>
            <a:ext cx="7048500" cy="307777"/>
          </a:xfrm>
        </p:spPr>
        <p:txBody>
          <a:bodyPr/>
          <a:lstStyle/>
          <a:p>
            <a:r>
              <a:rPr lang="ru-RU" dirty="0"/>
              <a:t>Результаты деятельности Группы ОГК-2 по МСФО за 6М 2021 г.</a:t>
            </a:r>
          </a:p>
        </p:txBody>
      </p:sp>
      <p:sp>
        <p:nvSpPr>
          <p:cNvPr id="5" name="Text Box 103"/>
          <p:cNvSpPr txBox="1">
            <a:spLocks noChangeArrowheads="1"/>
          </p:cNvSpPr>
          <p:nvPr/>
        </p:nvSpPr>
        <p:spPr bwMode="auto">
          <a:xfrm>
            <a:off x="4151256" y="2512647"/>
            <a:ext cx="4095673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Font typeface="Symbol" panose="05050102010706020507" pitchFamily="18" charset="2"/>
              <a:buChar char="-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600" b="1" dirty="0">
                <a:solidFill>
                  <a:srgbClr val="0079C2"/>
                </a:solidFill>
              </a:rPr>
              <a:t>Формирование прибыли за 6М 2021 г., млн руб.</a:t>
            </a:r>
          </a:p>
        </p:txBody>
      </p:sp>
      <p:sp>
        <p:nvSpPr>
          <p:cNvPr id="7" name="Text Box 103"/>
          <p:cNvSpPr txBox="1">
            <a:spLocks noChangeArrowheads="1"/>
          </p:cNvSpPr>
          <p:nvPr/>
        </p:nvSpPr>
        <p:spPr bwMode="auto">
          <a:xfrm>
            <a:off x="276738" y="2511970"/>
            <a:ext cx="1942999" cy="246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spcBef>
                <a:spcPct val="20000"/>
              </a:spcBef>
              <a:buFont typeface="Symbol" panose="05050102010706020507" pitchFamily="18" charset="2"/>
              <a:buChar char="-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ru-RU" sz="1600" b="1" dirty="0">
                <a:solidFill>
                  <a:srgbClr val="0079C2"/>
                </a:solidFill>
              </a:rPr>
              <a:t>EBITDA</a:t>
            </a:r>
            <a:r>
              <a:rPr lang="ru-RU" altLang="ru-RU" sz="1600" b="1" dirty="0">
                <a:solidFill>
                  <a:srgbClr val="0079C2"/>
                </a:solidFill>
              </a:rPr>
              <a:t>, млн руб. </a:t>
            </a:r>
          </a:p>
        </p:txBody>
      </p:sp>
      <p:cxnSp>
        <p:nvCxnSpPr>
          <p:cNvPr id="8" name="Straight Arrow Connector 6"/>
          <p:cNvCxnSpPr>
            <a:cxnSpLocks/>
          </p:cNvCxnSpPr>
          <p:nvPr/>
        </p:nvCxnSpPr>
        <p:spPr>
          <a:xfrm flipV="1">
            <a:off x="894522" y="3332922"/>
            <a:ext cx="708991" cy="96078"/>
          </a:xfrm>
          <a:prstGeom prst="straightConnector1">
            <a:avLst/>
          </a:prstGeom>
          <a:ln>
            <a:solidFill>
              <a:srgbClr val="0066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Oval 7"/>
          <p:cNvSpPr/>
          <p:nvPr/>
        </p:nvSpPr>
        <p:spPr>
          <a:xfrm>
            <a:off x="1041834" y="3145804"/>
            <a:ext cx="439738" cy="462728"/>
          </a:xfrm>
          <a:prstGeom prst="ellipse">
            <a:avLst/>
          </a:prstGeom>
          <a:solidFill>
            <a:schemeClr val="bg1"/>
          </a:solidFill>
          <a:ln w="6350">
            <a:solidFill>
              <a:srgbClr val="0066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50" spc="-10" dirty="0">
                <a:solidFill>
                  <a:srgbClr val="0079C2"/>
                </a:solidFill>
              </a:rPr>
              <a:t>+8,7</a:t>
            </a:r>
            <a:r>
              <a:rPr lang="en-US" sz="1050" spc="-10" dirty="0">
                <a:solidFill>
                  <a:srgbClr val="0079C2"/>
                </a:solidFill>
              </a:rPr>
              <a:t>%</a:t>
            </a:r>
          </a:p>
        </p:txBody>
      </p:sp>
      <p:sp>
        <p:nvSpPr>
          <p:cNvPr id="10" name="Номер слайда 3">
            <a:extLst>
              <a:ext uri="{FF2B5EF4-FFF2-40B4-BE49-F238E27FC236}">
                <a16:creationId xmlns:a16="http://schemas.microsoft.com/office/drawing/2014/main" id="{607C1020-385D-42BD-A534-7AB822D5699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208087" cy="307777"/>
          </a:xfrm>
        </p:spPr>
        <p:txBody>
          <a:bodyPr/>
          <a:lstStyle/>
          <a:p>
            <a:fld id="{8E730068-F805-43B7-8A8E-3E2DB17E4B45}" type="slidenum">
              <a:rPr lang="ru-RU" smtClean="0"/>
              <a:pPr/>
              <a:t>6</a:t>
            </a:fld>
            <a:endParaRPr lang="ru-RU" dirty="0"/>
          </a:p>
        </p:txBody>
      </p:sp>
      <p:pic>
        <p:nvPicPr>
          <p:cNvPr id="18" name="Рисунок 17">
            <a:extLst>
              <a:ext uri="{FF2B5EF4-FFF2-40B4-BE49-F238E27FC236}">
                <a16:creationId xmlns:a16="http://schemas.microsoft.com/office/drawing/2014/main" id="{E5931246-0F52-4615-96ED-294FEEF441A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3060" y="2978559"/>
            <a:ext cx="6364224" cy="2822448"/>
          </a:xfrm>
          <a:prstGeom prst="rect">
            <a:avLst/>
          </a:prstGeom>
        </p:spPr>
      </p:pic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DAE1B489-F734-47FD-8BDD-241FAE2DF88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21032" y="3254801"/>
            <a:ext cx="2554445" cy="22313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14978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dirty="0"/>
              <a:t>Заемные средства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0"/>
          </p:nvPr>
        </p:nvSpPr>
        <p:spPr>
          <a:xfrm>
            <a:off x="1873251" y="6477893"/>
            <a:ext cx="7048500" cy="307777"/>
          </a:xfrm>
        </p:spPr>
        <p:txBody>
          <a:bodyPr/>
          <a:lstStyle/>
          <a:p>
            <a:r>
              <a:rPr lang="ru-RU" dirty="0"/>
              <a:t>Результаты деятельности Группы ОГК-2 по МСФО за 6М 2021 г.</a:t>
            </a:r>
          </a:p>
        </p:txBody>
      </p:sp>
      <p:sp>
        <p:nvSpPr>
          <p:cNvPr id="5" name="Text Box 61"/>
          <p:cNvSpPr txBox="1">
            <a:spLocks noChangeArrowheads="1"/>
          </p:cNvSpPr>
          <p:nvPr/>
        </p:nvSpPr>
        <p:spPr bwMode="auto">
          <a:xfrm>
            <a:off x="0" y="6026150"/>
            <a:ext cx="7272338" cy="23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>
            <a:spAutoFit/>
          </a:bodyPr>
          <a:lstStyle>
            <a:lvl1pPr>
              <a:spcBef>
                <a:spcPct val="20000"/>
              </a:spcBef>
              <a:buFont typeface="Symbol" panose="05050102010706020507" pitchFamily="18" charset="2"/>
              <a:buChar char="-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ru-RU" sz="900" baseline="30000">
                <a:solidFill>
                  <a:schemeClr val="bg1">
                    <a:lumMod val="50000"/>
                  </a:schemeClr>
                </a:solidFill>
              </a:rPr>
              <a:t>1 </a:t>
            </a:r>
            <a:r>
              <a:rPr lang="ru-RU" altLang="ru-RU" sz="900">
                <a:solidFill>
                  <a:schemeClr val="bg1">
                    <a:lumMod val="50000"/>
                  </a:schemeClr>
                </a:solidFill>
              </a:rPr>
              <a:t>Чистый долг</a:t>
            </a:r>
            <a:r>
              <a:rPr lang="en-US" altLang="ru-RU" sz="900">
                <a:solidFill>
                  <a:schemeClr val="bg1">
                    <a:lumMod val="50000"/>
                  </a:schemeClr>
                </a:solidFill>
              </a:rPr>
              <a:t> (</a:t>
            </a:r>
            <a:r>
              <a:rPr lang="ru-RU" altLang="ru-RU" sz="900">
                <a:solidFill>
                  <a:schemeClr val="bg1">
                    <a:lumMod val="50000"/>
                  </a:schemeClr>
                </a:solidFill>
              </a:rPr>
              <a:t>чистая задолженность) = Общая сумма Заемных средств за вычетом Денежных средств и их эквивалентов </a:t>
            </a:r>
            <a:endParaRPr lang="en-US" altLang="ru-RU" sz="90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7" name="Text Box 103"/>
          <p:cNvSpPr txBox="1">
            <a:spLocks noChangeArrowheads="1"/>
          </p:cNvSpPr>
          <p:nvPr/>
        </p:nvSpPr>
        <p:spPr bwMode="auto">
          <a:xfrm>
            <a:off x="6124575" y="1276350"/>
            <a:ext cx="2667000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buFont typeface="Symbol" panose="05050102010706020507" pitchFamily="18" charset="2"/>
              <a:buChar char="-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600" b="1" dirty="0">
                <a:solidFill>
                  <a:srgbClr val="0079C2"/>
                </a:solidFill>
              </a:rPr>
              <a:t>Чистый долг, </a:t>
            </a:r>
            <a:br>
              <a:rPr lang="en-US" altLang="ru-RU" sz="1600" b="1" dirty="0">
                <a:solidFill>
                  <a:srgbClr val="0079C2"/>
                </a:solidFill>
              </a:rPr>
            </a:br>
            <a:r>
              <a:rPr lang="ru-RU" altLang="ru-RU" sz="1600" b="1" dirty="0">
                <a:solidFill>
                  <a:srgbClr val="0079C2"/>
                </a:solidFill>
              </a:rPr>
              <a:t>млн руб.</a:t>
            </a:r>
            <a:r>
              <a:rPr lang="en-US" altLang="ru-RU" sz="1600" b="1" baseline="30000" dirty="0">
                <a:solidFill>
                  <a:srgbClr val="0079C2"/>
                </a:solidFill>
              </a:rPr>
              <a:t>1</a:t>
            </a:r>
            <a:endParaRPr lang="ru-RU" altLang="ru-RU" sz="1600" b="1" baseline="30000" dirty="0">
              <a:solidFill>
                <a:srgbClr val="0079C2"/>
              </a:solidFill>
            </a:endParaRPr>
          </a:p>
        </p:txBody>
      </p:sp>
      <p:sp>
        <p:nvSpPr>
          <p:cNvPr id="8" name="Text Box 103"/>
          <p:cNvSpPr txBox="1">
            <a:spLocks noChangeArrowheads="1"/>
          </p:cNvSpPr>
          <p:nvPr/>
        </p:nvSpPr>
        <p:spPr bwMode="auto">
          <a:xfrm>
            <a:off x="146050" y="1219200"/>
            <a:ext cx="2597150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buFont typeface="Symbol" panose="05050102010706020507" pitchFamily="18" charset="2"/>
              <a:buChar char="-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600" b="1">
                <a:solidFill>
                  <a:srgbClr val="0079C2"/>
                </a:solidFill>
              </a:rPr>
              <a:t>Структура заемных средств, млн руб.</a:t>
            </a:r>
          </a:p>
        </p:txBody>
      </p:sp>
      <p:sp>
        <p:nvSpPr>
          <p:cNvPr id="9" name="Text Box 103"/>
          <p:cNvSpPr txBox="1">
            <a:spLocks noChangeArrowheads="1"/>
          </p:cNvSpPr>
          <p:nvPr/>
        </p:nvSpPr>
        <p:spPr bwMode="auto">
          <a:xfrm>
            <a:off x="3270250" y="1219200"/>
            <a:ext cx="2876550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buFont typeface="Symbol" panose="05050102010706020507" pitchFamily="18" charset="2"/>
              <a:buChar char="-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600" b="1" dirty="0">
                <a:solidFill>
                  <a:srgbClr val="0079C2"/>
                </a:solidFill>
              </a:rPr>
              <a:t>Диверсификация заемных средств по срокам погашения на 30 июня 2021 г., млн руб.</a:t>
            </a:r>
          </a:p>
        </p:txBody>
      </p:sp>
      <p:cxnSp>
        <p:nvCxnSpPr>
          <p:cNvPr id="10" name="Straight Arrow Connector 7"/>
          <p:cNvCxnSpPr>
            <a:cxnSpLocks/>
          </p:cNvCxnSpPr>
          <p:nvPr/>
        </p:nvCxnSpPr>
        <p:spPr>
          <a:xfrm>
            <a:off x="1217612" y="2635665"/>
            <a:ext cx="877048" cy="115248"/>
          </a:xfrm>
          <a:prstGeom prst="straightConnector1">
            <a:avLst/>
          </a:prstGeom>
          <a:ln>
            <a:solidFill>
              <a:srgbClr val="0066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val 8"/>
          <p:cNvSpPr/>
          <p:nvPr/>
        </p:nvSpPr>
        <p:spPr>
          <a:xfrm>
            <a:off x="1472182" y="2517331"/>
            <a:ext cx="365125" cy="366712"/>
          </a:xfrm>
          <a:prstGeom prst="ellipse">
            <a:avLst/>
          </a:prstGeom>
          <a:solidFill>
            <a:schemeClr val="bg1"/>
          </a:solidFill>
          <a:ln w="6350">
            <a:solidFill>
              <a:srgbClr val="0066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50" spc="-10" dirty="0">
                <a:solidFill>
                  <a:srgbClr val="0079C2"/>
                </a:solidFill>
              </a:rPr>
              <a:t>-15</a:t>
            </a:r>
            <a:r>
              <a:rPr lang="en-US" sz="1050" spc="-10" dirty="0">
                <a:solidFill>
                  <a:srgbClr val="0079C2"/>
                </a:solidFill>
              </a:rPr>
              <a:t>,</a:t>
            </a:r>
            <a:r>
              <a:rPr lang="ru-RU" sz="1050" spc="-10" dirty="0">
                <a:solidFill>
                  <a:srgbClr val="0079C2"/>
                </a:solidFill>
              </a:rPr>
              <a:t>4%</a:t>
            </a:r>
          </a:p>
        </p:txBody>
      </p:sp>
      <p:sp>
        <p:nvSpPr>
          <p:cNvPr id="12" name="Text Box 61"/>
          <p:cNvSpPr txBox="1">
            <a:spLocks noChangeArrowheads="1"/>
          </p:cNvSpPr>
          <p:nvPr/>
        </p:nvSpPr>
        <p:spPr bwMode="auto">
          <a:xfrm>
            <a:off x="0" y="6026150"/>
            <a:ext cx="7272338" cy="23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>
            <a:spAutoFit/>
          </a:bodyPr>
          <a:lstStyle>
            <a:lvl1pPr>
              <a:spcBef>
                <a:spcPct val="20000"/>
              </a:spcBef>
              <a:buFont typeface="Symbol" panose="05050102010706020507" pitchFamily="18" charset="2"/>
              <a:buChar char="-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ru-RU" sz="900" baseline="30000" dirty="0">
                <a:solidFill>
                  <a:schemeClr val="bg1">
                    <a:lumMod val="50000"/>
                  </a:schemeClr>
                </a:solidFill>
              </a:rPr>
              <a:t>1 </a:t>
            </a:r>
            <a:r>
              <a:rPr lang="ru-RU" altLang="ru-RU" sz="900" dirty="0">
                <a:solidFill>
                  <a:schemeClr val="bg1">
                    <a:lumMod val="50000"/>
                  </a:schemeClr>
                </a:solidFill>
              </a:rPr>
              <a:t>Чистый долг</a:t>
            </a:r>
            <a:r>
              <a:rPr lang="en-US" altLang="ru-RU" sz="900" dirty="0">
                <a:solidFill>
                  <a:schemeClr val="bg1">
                    <a:lumMod val="50000"/>
                  </a:schemeClr>
                </a:solidFill>
              </a:rPr>
              <a:t> (</a:t>
            </a:r>
            <a:r>
              <a:rPr lang="ru-RU" altLang="ru-RU" sz="900" dirty="0">
                <a:solidFill>
                  <a:schemeClr val="bg1">
                    <a:lumMod val="50000"/>
                  </a:schemeClr>
                </a:solidFill>
              </a:rPr>
              <a:t>чистая задолженность) = Общая сумма Заемных средств за вычетом Денежных средств и их эквивалентов   </a:t>
            </a:r>
            <a:endParaRPr lang="en-US" altLang="ru-RU" sz="900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13" name="Straight Arrow Connector 6"/>
          <p:cNvCxnSpPr>
            <a:cxnSpLocks/>
            <a:endCxn id="15" idx="2"/>
          </p:cNvCxnSpPr>
          <p:nvPr/>
        </p:nvCxnSpPr>
        <p:spPr>
          <a:xfrm>
            <a:off x="6989843" y="2854288"/>
            <a:ext cx="1028619" cy="7916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7"/>
          <p:cNvSpPr/>
          <p:nvPr/>
        </p:nvSpPr>
        <p:spPr>
          <a:xfrm>
            <a:off x="6715206" y="2635665"/>
            <a:ext cx="365125" cy="365125"/>
          </a:xfrm>
          <a:prstGeom prst="ellipse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50" spc="-10" dirty="0">
                <a:solidFill>
                  <a:srgbClr val="0079C2"/>
                </a:solidFill>
              </a:rPr>
              <a:t>1,32</a:t>
            </a:r>
          </a:p>
        </p:txBody>
      </p:sp>
      <p:sp>
        <p:nvSpPr>
          <p:cNvPr id="15" name="Oval 7"/>
          <p:cNvSpPr/>
          <p:nvPr/>
        </p:nvSpPr>
        <p:spPr>
          <a:xfrm>
            <a:off x="8018462" y="2750889"/>
            <a:ext cx="365125" cy="365125"/>
          </a:xfrm>
          <a:prstGeom prst="ellipse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50" spc="-10" dirty="0">
                <a:solidFill>
                  <a:srgbClr val="0079C2"/>
                </a:solidFill>
              </a:rPr>
              <a:t>1,06</a:t>
            </a:r>
          </a:p>
        </p:txBody>
      </p:sp>
      <p:sp>
        <p:nvSpPr>
          <p:cNvPr id="16" name="Text Box 103"/>
          <p:cNvSpPr txBox="1">
            <a:spLocks noChangeArrowheads="1"/>
          </p:cNvSpPr>
          <p:nvPr/>
        </p:nvSpPr>
        <p:spPr bwMode="auto">
          <a:xfrm>
            <a:off x="6791326" y="2145605"/>
            <a:ext cx="113506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buFont typeface="Symbol" panose="05050102010706020507" pitchFamily="18" charset="2"/>
              <a:buChar char="-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200" dirty="0">
                <a:solidFill>
                  <a:srgbClr val="0079C2"/>
                </a:solidFill>
              </a:rPr>
              <a:t>Чистый долг/</a:t>
            </a:r>
            <a:r>
              <a:rPr lang="en-US" altLang="ru-RU" sz="1200" dirty="0">
                <a:solidFill>
                  <a:srgbClr val="0079C2"/>
                </a:solidFill>
              </a:rPr>
              <a:t> EBITDA</a:t>
            </a:r>
            <a:r>
              <a:rPr lang="ru-RU" altLang="ru-RU" sz="1200" dirty="0">
                <a:solidFill>
                  <a:srgbClr val="0079C2"/>
                </a:solidFill>
              </a:rPr>
              <a:t>, </a:t>
            </a:r>
            <a:r>
              <a:rPr lang="ru-RU" altLang="ru-RU" sz="1200" dirty="0" err="1">
                <a:solidFill>
                  <a:srgbClr val="0079C2"/>
                </a:solidFill>
              </a:rPr>
              <a:t>скорр</a:t>
            </a:r>
            <a:r>
              <a:rPr lang="ru-RU" altLang="ru-RU" sz="1200" dirty="0">
                <a:solidFill>
                  <a:srgbClr val="0079C2"/>
                </a:solidFill>
              </a:rPr>
              <a:t>. </a:t>
            </a:r>
            <a:endParaRPr lang="ru-RU" altLang="ru-RU" sz="1200" baseline="30000" dirty="0">
              <a:solidFill>
                <a:srgbClr val="0079C2"/>
              </a:solidFill>
            </a:endParaRPr>
          </a:p>
        </p:txBody>
      </p:sp>
      <p:sp>
        <p:nvSpPr>
          <p:cNvPr id="18" name="Номер слайда 3">
            <a:extLst>
              <a:ext uri="{FF2B5EF4-FFF2-40B4-BE49-F238E27FC236}">
                <a16:creationId xmlns:a16="http://schemas.microsoft.com/office/drawing/2014/main" id="{2DE05B58-D6EC-4165-ADF7-80D292E10F2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208087" cy="307777"/>
          </a:xfrm>
        </p:spPr>
        <p:txBody>
          <a:bodyPr/>
          <a:lstStyle/>
          <a:p>
            <a:fld id="{8E730068-F805-43B7-8A8E-3E2DB17E4B45}" type="slidenum">
              <a:rPr lang="ru-RU" smtClean="0"/>
              <a:pPr/>
              <a:t>7</a:t>
            </a:fld>
            <a:endParaRPr lang="ru-RU" dirty="0"/>
          </a:p>
        </p:txBody>
      </p:sp>
      <p:pic>
        <p:nvPicPr>
          <p:cNvPr id="21" name="Рисунок 20">
            <a:extLst>
              <a:ext uri="{FF2B5EF4-FFF2-40B4-BE49-F238E27FC236}">
                <a16:creationId xmlns:a16="http://schemas.microsoft.com/office/drawing/2014/main" id="{900F7C75-9952-4FF5-86F1-50B9BC4FAC2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06954" y="2184082"/>
            <a:ext cx="2955036" cy="3334512"/>
          </a:xfrm>
          <a:prstGeom prst="rect">
            <a:avLst/>
          </a:prstGeom>
        </p:spPr>
      </p:pic>
      <p:pic>
        <p:nvPicPr>
          <p:cNvPr id="22" name="Рисунок 21">
            <a:extLst>
              <a:ext uri="{FF2B5EF4-FFF2-40B4-BE49-F238E27FC236}">
                <a16:creationId xmlns:a16="http://schemas.microsoft.com/office/drawing/2014/main" id="{FA93C19A-F7B2-4C32-84BD-8D5636AEB5A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782" y="2415986"/>
            <a:ext cx="3364992" cy="3171444"/>
          </a:xfrm>
          <a:prstGeom prst="rect">
            <a:avLst/>
          </a:prstGeom>
        </p:spPr>
      </p:pic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421818D2-B9DA-4B26-A7A4-38D3E6B6E58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25391" y="2173125"/>
            <a:ext cx="2865368" cy="3328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13486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Текст 6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ru-RU" dirty="0"/>
              <a:t>Результаты деятельности Группы ОГК-2 по МСФО за 6М 2021 г.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E730068-F805-43B7-8A8E-3E2DB17E4B45}" type="slidenum">
              <a:rPr lang="ru-RU" smtClean="0"/>
              <a:pPr/>
              <a:t>8</a:t>
            </a:fld>
            <a:endParaRPr lang="ru-RU" dirty="0"/>
          </a:p>
        </p:txBody>
      </p:sp>
      <p:sp>
        <p:nvSpPr>
          <p:cNvPr id="8" name="Title 5"/>
          <p:cNvSpPr txBox="1">
            <a:spLocks/>
          </p:cNvSpPr>
          <p:nvPr/>
        </p:nvSpPr>
        <p:spPr bwMode="auto">
          <a:xfrm>
            <a:off x="1939925" y="2644775"/>
            <a:ext cx="7204075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Arial Narrow" pitchFamily="34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Arial Narrow" pitchFamily="34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Arial Narrow" pitchFamily="34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Arial Narrow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Arial Narrow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Arial Narrow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Arial Narrow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Arial Narrow" pitchFamily="34" charset="0"/>
              </a:defRPr>
            </a:lvl9pPr>
          </a:lstStyle>
          <a:p>
            <a:r>
              <a:rPr lang="ru-RU" altLang="ru-RU" kern="0"/>
              <a:t>Спасибо за внимание!</a:t>
            </a: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2343150" y="3898900"/>
            <a:ext cx="4819650" cy="189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Symbol" panose="05050102010706020507" pitchFamily="18" charset="2"/>
              <a:buChar char="-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buFontTx/>
              <a:buNone/>
            </a:pPr>
            <a:endParaRPr lang="en-US" altLang="ru-RU" sz="1600" dirty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altLang="ru-RU" sz="1600" dirty="0"/>
              <a:t>Контакты</a:t>
            </a:r>
            <a:r>
              <a:rPr lang="en-US" altLang="ru-RU" sz="1600" dirty="0"/>
              <a:t>:</a:t>
            </a:r>
            <a:endParaRPr lang="ru-RU" altLang="ru-RU" sz="1600" dirty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altLang="ru-RU" sz="1600" dirty="0"/>
              <a:t>Гризель Наталья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altLang="ru-RU" sz="1600" dirty="0"/>
              <a:t>Тел.: + 7 (812) 646-13-64, доб. 2416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ru-RU" sz="1600" dirty="0"/>
              <a:t>Email: Grizel.Natalya@ogk2.ru</a:t>
            </a:r>
            <a:endParaRPr lang="ru-RU" altLang="ru-RU" sz="1600" dirty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ru-RU" sz="1600" dirty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ru-RU" sz="1600" u="sng" dirty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ru-RU" altLang="ru-RU" sz="16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3_Специальное оформление">
  <a:themeElements>
    <a:clrScheme name="3_Специальное оформление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3_Специальное оформление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7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7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Narrow" pitchFamily="34" charset="0"/>
          </a:defRPr>
        </a:defPPr>
      </a:lstStyle>
    </a:lnDef>
  </a:objectDefaults>
  <a:extraClrSchemeLst>
    <a:extraClrScheme>
      <a:clrScheme name="3_Специальное оформление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Специальное оформление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Специальное оформление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Специальное оформление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Специальное оформление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Специальное оформление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Специальное оформление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Специальное оформление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Специальное оформление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Специальное оформление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Специальное оформление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Специальное оформление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6_Специальное оформление">
  <a:themeElements>
    <a:clrScheme name="3_Специальное оформление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3_Специальное оформление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7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7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Narrow" pitchFamily="34" charset="0"/>
          </a:defRPr>
        </a:defPPr>
      </a:lstStyle>
    </a:lnDef>
  </a:objectDefaults>
  <a:extraClrSchemeLst>
    <a:extraClrScheme>
      <a:clrScheme name="3_Специальное оформление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Специальное оформление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Специальное оформление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Специальное оформление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Специальное оформление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Специальное оформление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Специальное оформление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Специальное оформление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Специальное оформление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Специальное оформление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Специальное оформление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Специальное оформление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4_Специальное оформление">
  <a:themeElements>
    <a:clrScheme name="4_Специальное оформление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4_Специальное оформление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7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7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Narrow" pitchFamily="34" charset="0"/>
          </a:defRPr>
        </a:defPPr>
      </a:lstStyle>
    </a:lnDef>
  </a:objectDefaults>
  <a:extraClrSchemeLst>
    <a:extraClrScheme>
      <a:clrScheme name="4_Специальное оформление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Специальное оформление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Специальное оформление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Специальное оформление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Специальное оформление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Специальное оформление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Специальное оформление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Специальное оформление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Специальное оформление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Специальное оформление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Специальное оформление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Специальное оформление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5_Специальное оформление">
  <a:themeElements>
    <a:clrScheme name="4_Специальное оформление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4_Специальное оформление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7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7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Narrow" pitchFamily="34" charset="0"/>
          </a:defRPr>
        </a:defPPr>
      </a:lstStyle>
    </a:lnDef>
  </a:objectDefaults>
  <a:extraClrSchemeLst>
    <a:extraClrScheme>
      <a:clrScheme name="4_Специальное оформление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Специальное оформление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Специальное оформление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Специальное оформление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Специальное оформление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Специальное оформление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Специальное оформление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Специальное оформление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Специальное оформление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Специальное оформление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Специальное оформление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Специальное оформление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11_Специальное оформление">
  <a:themeElements>
    <a:clrScheme name="4_Специальное оформление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4_Специальное оформление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7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7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Narrow" pitchFamily="34" charset="0"/>
          </a:defRPr>
        </a:defPPr>
      </a:lstStyle>
    </a:lnDef>
  </a:objectDefaults>
  <a:extraClrSchemeLst>
    <a:extraClrScheme>
      <a:clrScheme name="4_Специальное оформление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Специальное оформление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Специальное оформление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Специальное оформление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Специальное оформление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Специальное оформление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Специальное оформление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Специальное оформление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Специальное оформление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Специальное оформление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Специальное оформление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Специальное оформление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7_Специальное оформление">
  <a:themeElements>
    <a:clrScheme name="7_Специальное оформление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7_Специальное оформление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7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7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Narrow" pitchFamily="34" charset="0"/>
          </a:defRPr>
        </a:defPPr>
      </a:lstStyle>
    </a:lnDef>
  </a:objectDefaults>
  <a:extraClrSchemeLst>
    <a:extraClrScheme>
      <a:clrScheme name="7_Специальное оформление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Специальное оформление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Специальное оформление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Специальное оформление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Специальное оформление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Специальное оформление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Специальное оформление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Специальное оформление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Специальное оформление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Специальное оформление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Специальное оформление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Специальное оформление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8_Специальное оформление">
  <a:themeElements>
    <a:clrScheme name="8_Специальное оформление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8_Специальное оформление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7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7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Narrow" pitchFamily="34" charset="0"/>
          </a:defRPr>
        </a:defPPr>
      </a:lstStyle>
    </a:lnDef>
  </a:objectDefaults>
  <a:extraClrSchemeLst>
    <a:extraClrScheme>
      <a:clrScheme name="8_Специальное оформление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_Специальное оформление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_Специальное оформление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_Специальное оформление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_Специальное оформление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_Специальное оформление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_Специальное оформление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_Специальное оформление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_Специальное оформление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_Специальное оформление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_Специальное оформление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_Специальное оформление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10_Специальное оформление">
  <a:themeElements>
    <a:clrScheme name="9_Специальное оформление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9_Специальное оформление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7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7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Narrow" pitchFamily="34" charset="0"/>
          </a:defRPr>
        </a:defPPr>
      </a:lstStyle>
    </a:lnDef>
  </a:objectDefaults>
  <a:extraClrSchemeLst>
    <a:extraClrScheme>
      <a:clrScheme name="9_Специальное оформление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9_Специальное оформление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9_Специальное оформление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9_Специальное оформление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9_Специальное оформление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9_Специальное оформление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9_Специальное оформление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9_Специальное оформление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9_Специальное оформление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9_Специальное оформление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9_Специальное оформление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9_Специальное оформление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23073</TotalTime>
  <Words>1204</Words>
  <Application>Microsoft Office PowerPoint</Application>
  <PresentationFormat>Экран (4:3)</PresentationFormat>
  <Paragraphs>204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8</vt:i4>
      </vt:variant>
      <vt:variant>
        <vt:lpstr>Заголовки слайдов</vt:lpstr>
      </vt:variant>
      <vt:variant>
        <vt:i4>9</vt:i4>
      </vt:variant>
    </vt:vector>
  </HeadingPairs>
  <TitlesOfParts>
    <vt:vector size="20" baseType="lpstr">
      <vt:lpstr>Arial</vt:lpstr>
      <vt:lpstr>Arial Narrow</vt:lpstr>
      <vt:lpstr>Symbol</vt:lpstr>
      <vt:lpstr>3_Специальное оформление</vt:lpstr>
      <vt:lpstr>6_Специальное оформление</vt:lpstr>
      <vt:lpstr>4_Специальное оформление</vt:lpstr>
      <vt:lpstr>5_Специальное оформление</vt:lpstr>
      <vt:lpstr>11_Специальное оформление</vt:lpstr>
      <vt:lpstr>7_Специальное оформление</vt:lpstr>
      <vt:lpstr>8_Специальное оформление</vt:lpstr>
      <vt:lpstr>10_Специальное оформление</vt:lpstr>
      <vt:lpstr>Презентация PowerPoint</vt:lpstr>
      <vt:lpstr>Ограничение ответственности</vt:lpstr>
      <vt:lpstr>Производственные и финансовые результаты</vt:lpstr>
      <vt:lpstr>Выручка</vt:lpstr>
      <vt:lpstr>Переменные расходы</vt:lpstr>
      <vt:lpstr>Постоянные расходы</vt:lpstr>
      <vt:lpstr>EBITDA и прибыль</vt:lpstr>
      <vt:lpstr>Заемные средства</vt:lpstr>
      <vt:lpstr>Презентация PowerPoint</vt:lpstr>
    </vt:vector>
  </TitlesOfParts>
  <Company>Typo Graphic Design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Pirit</dc:creator>
  <cp:lastModifiedBy>Alexander Melnikov</cp:lastModifiedBy>
  <cp:revision>407</cp:revision>
  <cp:lastPrinted>2020-08-05T07:27:55Z</cp:lastPrinted>
  <dcterms:created xsi:type="dcterms:W3CDTF">2009-07-15T11:37:47Z</dcterms:created>
  <dcterms:modified xsi:type="dcterms:W3CDTF">2021-08-09T09:36:33Z</dcterms:modified>
</cp:coreProperties>
</file>